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72" d="100"/>
          <a:sy n="72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02EB6-B643-4A42-A966-F2A725AF22AB}" type="datetimeFigureOut">
              <a:rPr lang="es-ES" smtClean="0"/>
              <a:t>11/01/2012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2B345-A834-4219-837D-C904BBBF422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es-ES" sz="2400" dirty="0" smtClean="0"/>
              <a:t>Instalación de una toma de corriente ( base de enchufe)</a:t>
            </a:r>
            <a:endParaRPr lang="es-ES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 descr="enchuf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7887" y="2090737"/>
            <a:ext cx="4848225" cy="2676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Instalación de varias tomas de corriente</a:t>
            </a:r>
            <a:endParaRPr lang="es-ES" sz="2800" dirty="0"/>
          </a:p>
        </p:txBody>
      </p:sp>
      <p:pic>
        <p:nvPicPr>
          <p:cNvPr id="4" name="3 Marcador de contenido" descr="base de enchufe vari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916832"/>
            <a:ext cx="6543675" cy="228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Instalación de un punto de luz simple</a:t>
            </a:r>
            <a:endParaRPr lang="es-ES" sz="2800" dirty="0"/>
          </a:p>
        </p:txBody>
      </p:sp>
      <p:pic>
        <p:nvPicPr>
          <p:cNvPr id="4" name="3 Marcador de contenido" descr="punto de luz simpl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3987" y="2520156"/>
            <a:ext cx="6296025" cy="2686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Instalación de 2 bombillas en serie</a:t>
            </a:r>
            <a:endParaRPr lang="es-ES" sz="2400" dirty="0"/>
          </a:p>
        </p:txBody>
      </p:sp>
      <p:pic>
        <p:nvPicPr>
          <p:cNvPr id="4" name="3 Marcador de contenido" descr="bombillas en seri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746355"/>
            <a:ext cx="7520584" cy="33026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Instalación de 2 bombillas en paralelo</a:t>
            </a:r>
            <a:endParaRPr lang="es-ES" sz="2400" dirty="0"/>
          </a:p>
        </p:txBody>
      </p:sp>
      <p:pic>
        <p:nvPicPr>
          <p:cNvPr id="4" name="3 Marcador de contenido" descr="bombillas en paralel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772816"/>
            <a:ext cx="6847120" cy="3045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Instalación de 1 bombilla con 2 interruptores en serie</a:t>
            </a:r>
            <a:endParaRPr lang="es-ES" sz="2400" dirty="0"/>
          </a:p>
        </p:txBody>
      </p:sp>
      <p:pic>
        <p:nvPicPr>
          <p:cNvPr id="4" name="3 Marcador de contenido" descr="bonb int, en seri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2564904"/>
            <a:ext cx="7773992" cy="11788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Instalación de bombilla con 2 interruptores en paralelo</a:t>
            </a:r>
            <a:endParaRPr lang="es-ES" sz="2400" dirty="0"/>
          </a:p>
        </p:txBody>
      </p:sp>
      <p:pic>
        <p:nvPicPr>
          <p:cNvPr id="4" name="3 Marcador de contenido" descr="bomb, int en paralel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158" y="2420888"/>
            <a:ext cx="8809842" cy="15841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/>
              <a:t>Instalación de tres lámparas, montaje serie-paralelo.</a:t>
            </a:r>
            <a:endParaRPr lang="es-ES" sz="2800" dirty="0"/>
          </a:p>
        </p:txBody>
      </p:sp>
      <p:pic>
        <p:nvPicPr>
          <p:cNvPr id="4" name="3 Marcador de contenido" descr="serie paralel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346098"/>
            <a:ext cx="8368343" cy="21905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Instalación de tres lámparas, montaje paralelo-serie</a:t>
            </a:r>
            <a:endParaRPr lang="es-ES" sz="2400" dirty="0"/>
          </a:p>
        </p:txBody>
      </p:sp>
      <p:pic>
        <p:nvPicPr>
          <p:cNvPr id="4" name="3 Marcador de contenido" descr="Instalación de tres lámparas, montaje paralelo-seri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76872"/>
            <a:ext cx="8064500" cy="2160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Instalación dos lámparas con encendido alternativo mediante conmutador</a:t>
            </a:r>
            <a:endParaRPr lang="es-ES" sz="2400" dirty="0"/>
          </a:p>
        </p:txBody>
      </p:sp>
      <p:pic>
        <p:nvPicPr>
          <p:cNvPr id="4" name="3 Marcador de contenido" descr="Instalación dos lámparas con encendido alternativo mediante conmutador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916832"/>
            <a:ext cx="8319823" cy="20507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Instalación de un punto de luz conmutado. Montaje corto.</a:t>
            </a:r>
            <a:endParaRPr lang="es-ES" sz="2400" dirty="0"/>
          </a:p>
        </p:txBody>
      </p:sp>
      <p:pic>
        <p:nvPicPr>
          <p:cNvPr id="4" name="3 Marcador de contenido" descr="Instalación de un punto de luz conmutado. Montaje corto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772816"/>
            <a:ext cx="2732509" cy="41713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sz="2700" dirty="0" smtClean="0"/>
              <a:t>L</a:t>
            </a:r>
            <a:r>
              <a:rPr lang="es-ES" sz="2700" b="1" dirty="0" smtClean="0"/>
              <a:t>ámpara </a:t>
            </a:r>
            <a:r>
              <a:rPr lang="es-ES" sz="2700" b="1" dirty="0"/>
              <a:t>conmutada desde tres puntos. Luz conmutada de cruce</a:t>
            </a:r>
            <a:br>
              <a:rPr lang="es-ES" sz="2700" b="1" dirty="0"/>
            </a:br>
            <a:endParaRPr lang="es-ES" sz="2700" dirty="0"/>
          </a:p>
        </p:txBody>
      </p:sp>
      <p:pic>
        <p:nvPicPr>
          <p:cNvPr id="4" name="3 Marcador de contenido" descr="conmutada de cruce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556792"/>
            <a:ext cx="2994859" cy="45373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/>
              <a:t>Punto de luz con tubo fluorescente.</a:t>
            </a:r>
            <a:endParaRPr lang="es-ES" sz="2800" dirty="0"/>
          </a:p>
        </p:txBody>
      </p:sp>
      <p:pic>
        <p:nvPicPr>
          <p:cNvPr id="6" name="5 Marcador de contenido" descr="tubo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6830" y="1268760"/>
            <a:ext cx="5813652" cy="48574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Punto de luz con dos tubos fluorescentes en paralelo.</a:t>
            </a:r>
            <a:endParaRPr lang="es-ES" sz="2400" dirty="0"/>
          </a:p>
        </p:txBody>
      </p:sp>
      <p:pic>
        <p:nvPicPr>
          <p:cNvPr id="4" name="3 Marcador de contenido" descr="Punto de luz con dos tubos fluorescentes en paralelo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6926438" cy="35154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8800" dirty="0" smtClean="0"/>
              <a:t>correctores</a:t>
            </a:r>
            <a:endParaRPr lang="es-ES" sz="8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Instalación de una toma de corriente ( base de enchufe)</a:t>
            </a:r>
            <a:endParaRPr lang="es-ES" sz="2800" dirty="0"/>
          </a:p>
        </p:txBody>
      </p:sp>
      <p:pic>
        <p:nvPicPr>
          <p:cNvPr id="6" name="5 Marcador de contenido" descr="enchuf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84784"/>
            <a:ext cx="6341010" cy="350063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varias tomas de corriente</a:t>
            </a:r>
            <a:endParaRPr lang="es-ES" sz="3200" dirty="0"/>
          </a:p>
        </p:txBody>
      </p:sp>
      <p:pic>
        <p:nvPicPr>
          <p:cNvPr id="6" name="5 Marcador de contenido" descr="base de enchufe varias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88840"/>
            <a:ext cx="8431016" cy="294533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un punto de luz simple</a:t>
            </a:r>
            <a:endParaRPr lang="es-ES" sz="3200" dirty="0"/>
          </a:p>
        </p:txBody>
      </p:sp>
      <p:pic>
        <p:nvPicPr>
          <p:cNvPr id="4" name="3 Marcador de contenido" descr="punto de luz simp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772816"/>
            <a:ext cx="6834813" cy="291370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2 bombillas en serie</a:t>
            </a:r>
            <a:endParaRPr lang="es-ES" sz="3200" dirty="0"/>
          </a:p>
        </p:txBody>
      </p:sp>
      <p:pic>
        <p:nvPicPr>
          <p:cNvPr id="4" name="3 Marcador de contenido" descr="bombillas en ser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916832"/>
            <a:ext cx="6678735" cy="2936949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2 bombillas en paralelo</a:t>
            </a:r>
            <a:endParaRPr lang="es-ES" sz="3200" dirty="0"/>
          </a:p>
        </p:txBody>
      </p:sp>
      <p:pic>
        <p:nvPicPr>
          <p:cNvPr id="4" name="3 Marcador de contenido" descr="bombillas en parale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772816"/>
            <a:ext cx="6896286" cy="306667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1 bombilla con 2 interruptores en serie</a:t>
            </a:r>
            <a:endParaRPr lang="es-ES" sz="3200" dirty="0"/>
          </a:p>
        </p:txBody>
      </p:sp>
      <p:pic>
        <p:nvPicPr>
          <p:cNvPr id="4" name="3 Marcador de contenido" descr="bonb int, en ser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879201"/>
            <a:ext cx="8550510" cy="1296594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Instalación de bombilla con 2 interruptores en paralelo</a:t>
            </a:r>
            <a:endParaRPr lang="es-ES" sz="3200" dirty="0"/>
          </a:p>
        </p:txBody>
      </p:sp>
      <p:pic>
        <p:nvPicPr>
          <p:cNvPr id="4" name="3 Marcador de contenido" descr="bomb, int en parale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204864"/>
            <a:ext cx="8008948" cy="144016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Instalación de tres lámparas, montaje serie-paralelo</a:t>
            </a:r>
            <a:endParaRPr lang="es-ES" sz="3200" dirty="0"/>
          </a:p>
        </p:txBody>
      </p:sp>
      <p:pic>
        <p:nvPicPr>
          <p:cNvPr id="4" name="3 Marcador de contenido" descr="serie parale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6289" y="2060848"/>
            <a:ext cx="8357711" cy="2187724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Instalación de tres lámparas, montaje paralelo-serie</a:t>
            </a:r>
            <a:endParaRPr lang="es-ES" sz="3200" dirty="0"/>
          </a:p>
        </p:txBody>
      </p:sp>
      <p:pic>
        <p:nvPicPr>
          <p:cNvPr id="4" name="3 Marcador de contenido" descr="Instalación de tres lámparas, montaje paralelo-ser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8301110" cy="2178769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/>
              <a:t>Instalación dos lámparas con encendido alternativo mediante conmutador</a:t>
            </a:r>
            <a:endParaRPr lang="es-ES" sz="2800" dirty="0"/>
          </a:p>
        </p:txBody>
      </p:sp>
      <p:pic>
        <p:nvPicPr>
          <p:cNvPr id="4" name="3 Marcador de contenido" descr="Instalación dos lámparas con encendido alternativo mediante conmutad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988840"/>
            <a:ext cx="7443422" cy="183472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Instalación de un punto de luz conmutado. Montaje corto.</a:t>
            </a:r>
            <a:endParaRPr lang="es-ES" sz="3200" dirty="0"/>
          </a:p>
        </p:txBody>
      </p:sp>
      <p:pic>
        <p:nvPicPr>
          <p:cNvPr id="4" name="3 Marcador de contenido" descr="Instalación de un punto de luz conmutado. Montaje corto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772816"/>
            <a:ext cx="2660501" cy="406138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L</a:t>
            </a:r>
            <a:r>
              <a:rPr lang="es-ES" sz="3200" b="1" dirty="0" smtClean="0"/>
              <a:t>ámpara conmutada desde tres puntos. Luz conmutada de cruce</a:t>
            </a:r>
            <a:endParaRPr lang="es-ES" sz="3200" dirty="0"/>
          </a:p>
        </p:txBody>
      </p:sp>
      <p:pic>
        <p:nvPicPr>
          <p:cNvPr id="4" name="3 Marcador de contenido" descr="conmutada de cruc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05333" y="1944133"/>
            <a:ext cx="2533334" cy="383809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Punto de luz con tubo fluorescente</a:t>
            </a:r>
            <a:endParaRPr lang="es-ES" sz="3200" dirty="0"/>
          </a:p>
        </p:txBody>
      </p:sp>
      <p:pic>
        <p:nvPicPr>
          <p:cNvPr id="4" name="3 Marcador de contenido" descr="tub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268760"/>
            <a:ext cx="5283692" cy="4418459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/>
              <a:t>Punto de luz con dos tubos fluorescentes en paralelo.</a:t>
            </a:r>
            <a:endParaRPr lang="es-ES" sz="3200" dirty="0"/>
          </a:p>
        </p:txBody>
      </p:sp>
      <p:pic>
        <p:nvPicPr>
          <p:cNvPr id="8" name="7 Marcador de contenido" descr="tub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484784"/>
            <a:ext cx="5382914" cy="496617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217</Words>
  <Application>Microsoft Office PowerPoint</Application>
  <PresentationFormat>Presentación en pantalla (4:3)</PresentationFormat>
  <Paragraphs>29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Instalación de una toma de corriente ( base de enchufe)</vt:lpstr>
      <vt:lpstr>Instalación de varias tomas de corriente</vt:lpstr>
      <vt:lpstr>Instalación de un punto de luz simple</vt:lpstr>
      <vt:lpstr>Instalación de 2 bombillas en serie</vt:lpstr>
      <vt:lpstr>Instalación de 2 bombillas en paralelo</vt:lpstr>
      <vt:lpstr>Instalación de 1 bombilla con 2 interruptores en serie</vt:lpstr>
      <vt:lpstr>Instalación de bombilla con 2 interruptores en paralelo</vt:lpstr>
      <vt:lpstr>Instalación de tres lámparas, montaje serie-paralelo.</vt:lpstr>
      <vt:lpstr>Instalación de tres lámparas, montaje paralelo-serie</vt:lpstr>
      <vt:lpstr>Instalación dos lámparas con encendido alternativo mediante conmutador</vt:lpstr>
      <vt:lpstr>Instalación de un punto de luz conmutado. Montaje corto.</vt:lpstr>
      <vt:lpstr> Lámpara conmutada desde tres puntos. Luz conmutada de cruce </vt:lpstr>
      <vt:lpstr>Punto de luz con tubo fluorescente.</vt:lpstr>
      <vt:lpstr>Punto de luz con dos tubos fluorescentes en paralelo.</vt:lpstr>
      <vt:lpstr>correctores</vt:lpstr>
      <vt:lpstr>Instalación de una toma de corriente ( base de enchufe)</vt:lpstr>
      <vt:lpstr>Instalación de varias tomas de corriente</vt:lpstr>
      <vt:lpstr>Instalación de un punto de luz simple</vt:lpstr>
      <vt:lpstr>Instalación de 2 bombillas en serie</vt:lpstr>
      <vt:lpstr>Instalación de 2 bombillas en paralelo</vt:lpstr>
      <vt:lpstr>Instalación de 1 bombilla con 2 interruptores en serie</vt:lpstr>
      <vt:lpstr>Instalación de bombilla con 2 interruptores en paralelo</vt:lpstr>
      <vt:lpstr>Instalación de tres lámparas, montaje serie-paralelo</vt:lpstr>
      <vt:lpstr>Instalación de tres lámparas, montaje paralelo-serie</vt:lpstr>
      <vt:lpstr>Instalación dos lámparas con encendido alternativo mediante conmutador</vt:lpstr>
      <vt:lpstr>Instalación de un punto de luz conmutado. Montaje corto.</vt:lpstr>
      <vt:lpstr>Lámpara conmutada desde tres puntos. Luz conmutada de cruce</vt:lpstr>
      <vt:lpstr>Punto de luz con tubo fluorescente</vt:lpstr>
      <vt:lpstr>Punto de luz con dos tubos fluorescentes en paralelo.</vt:lpstr>
    </vt:vector>
  </TitlesOfParts>
  <Company>Wender Hack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de una toma de corriente ( base de enchufe)</dc:title>
  <dc:creator>chemamart</dc:creator>
  <cp:lastModifiedBy>chemamart</cp:lastModifiedBy>
  <cp:revision>18</cp:revision>
  <dcterms:created xsi:type="dcterms:W3CDTF">2012-01-11T15:05:12Z</dcterms:created>
  <dcterms:modified xsi:type="dcterms:W3CDTF">2012-01-11T17:52:10Z</dcterms:modified>
</cp:coreProperties>
</file>