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58" r:id="rId3"/>
    <p:sldId id="256" r:id="rId4"/>
    <p:sldId id="257" r:id="rId5"/>
    <p:sldId id="260" r:id="rId6"/>
    <p:sldId id="262" r:id="rId7"/>
    <p:sldId id="261" r:id="rId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737"/>
  </p:normalViewPr>
  <p:slideViewPr>
    <p:cSldViewPr snapToGrid="0" snapToObjects="1">
      <p:cViewPr varScale="1">
        <p:scale>
          <a:sx n="108" d="100"/>
          <a:sy n="108" d="100"/>
        </p:scale>
        <p:origin x="67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5T12:31:22.455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1 1 16383,'0'0'0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5T12:31:25.414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7 56 16383,'0'68'0,"0"-8"0,0-10 0,0-2 0,-1 9 0,-1-6 0,0 0 0,1-16 0,1-10 0,10-82 0,-6 5 0,1-2 0,0-2 0,0-11 0,-3 8 0,4 17 0,-4 2 0,2 10 0,-4 6 0,1 10 0,-1 10 0,0 3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5T12:31:26.787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1 1 16383,'60'0'0,"0"0"0,25 1 0,9 0 0,-11-1 0,6 0 0,2 1 0,-19 0 0,2 0 0,2 2 0,3-1 0,15 1 0,5 1 0,2 0 0,0 1 0,-19-1 0,0 1 0,1 1 0,1-1 0,2 2 0,9 0 0,3 1 0,1 0 0,-1 1 0,-2-1 0,-7-1 0,-2 0 0,0 1 0,0-1 0,0 0 0,3 1 0,1 0 0,1 0 0,-3-1 0,-2 0 0,8 1 0,-4-1 0,0-1 0,-1 1 0,2-1 0,1-1 0,-2 0 0,-3 0 0,11 1 0,-4-2 0,-3 0 0,-8-1 0,-2 0 0,-6-1 0,9-1 0,-6 1 0,-15-1 0,-6 0 0,5-3 0,-64 4 0,-95 3 0,12-3 0,-12-1 0,14 2 0,-4 1 0,-2-2 0,-4 0 0,-1-2 0,-2 1 0,16 0 0,-1 0 0,-1 0 0,1-1 0,0 0 0,0-1 0,0-1 0,-1-1 0,-8 0 0,-2-1 0,1-1 0,2 0 0,11-1 0,1-1 0,1 0 0,2-1 0,-20-3 0,3-1 0,5-1 0,-9-5 0,8 1 0,16 2 0,8 1 0,-9-4 0,43 10 0,25 7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5T12:31:30.364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1 1 16383,'0'0'0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5T12:31:43.201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0 175 16383,'43'60'0,"6"-5"0,4-12 0,-10-21 0,7-1 0,14 2 0,7 0 0,-5-7 0,5-2 0,2 0 0,1 0 0,2 0 0,3-2 0,-4-2 0,3-2 0,2 0 0,-3-1 0,20-1 0,-2-1 0,1 0 0,-18-1 0,2 0 0,-2-1 0,-3 0 0,6-1 0,-5-1 0,-2 1 0,23-2 0,-9 1 0,-33-1 0,-5-1 0,24-5 0,-33 2 0,-23 0 0,-11 3 0,7-3 0,13-4 0,12-2 0,13-3 0,-10 5 0,-1 0 0,-14 2 0,-9 3 0,-17-2 0,-58-18 0,-9 3 0,-12-2 0,10 2 0,-5-1 0,-4-1 0,1 1 0,-5-1 0,-2 0 0,1 2 0,5 1 0,0 2 0,-1 0 0,-1-1 0,-7-2 0,-2-1 0,0 1 0,4 2 0,-13 0 0,4 1 0,0 1 0,1 1 0,2 0 0,5 2 0,-7 2 0,9 2 0,21 1 0,9 3 0,5 3 0,38 1 0,17 1 0,38 5 0,33 4 0,-1 0 0,10 2 0,-18-3 0,3 1 0,4 0 0,15 1 0,4 1 0,-1 0 0,-3 0 0,-1-1 0,1 1 0,2 1 0,1 0 0,-6-1 0,13 1 0,-8-1 0,-16-2 0,-12 1 0,-13 2 0,-77 5 0,-48 7 0,24-9 0,-1-1 0,-42 8 0,27-6 0,30-11 0,36 2 0,39 2 0,11 3 0,9 3 0,18 4 0,8 1 0,-14-3 0,4 1 0,-1 0 0,-4 1 0,-1 0 0,-1-1 0,1-1 0,-1-1 0,-4 1 0,5 4 0,-7-1 0,28 2 0,-54-8 0,-35 9 0,-12 8 0,-12 33 0,-9 7 0,-9 19 0,-3-4 0,20-34 0,1 0 0,3-3 0,2-1 0,1 4 0,2-1 0,-1 31 0,7-10 0,12-10 0,17 9 0,16 5 0,5-23 0,9 0 0,15 8 0,9 0 0,-6-12 0,8 0 0,1-1 0,3 2 0,3-2 0,6 0 0,-5-8 0,5-1 0,3-1 0,0-1 0,-19-8 0,1-1 0,0-1 0,1 0 0,1-1 0,4-1 0,1 0 0,1-2 0,-2 0 0,-2-2 0,7 2 0,-1-1 0,-3-3 0,-4-2 0,3-3 0,-4-3 0,-10-2 0,-10-2 0,-11-3 0,0-4 0,-42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5T12:04:46.50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372 0 24575,'-63'26'0,"5"-3"0,4-6 0,3-3 0,1 1 0,7-6 0,15-4 0,11-1 0,9-5 0,37-4 0,-17 2 0,22-4 0,-24 7 0,4-1 0,2 1 0,8 0 0,-3 0 0,1-2 0,0 2 0,1-1 0,1 1 0,-2 0 0,7-2 0,2 2 0,10-1 0,-5 1 0,6 1 0,-10-1 0,-3 2 0,-10-2 0,0 0 0,9 0 0,14 0 0,23 1 0,5 0 0,12 2 0,-14-1 0,-4 0 0,-28 0 0,-13-1 0,0 0 0,13-1 0,14 0 0,11 0 0,-1 1 0,-5 0 0,-3 0 0,-14-1 0,-14 0 0,-11 0 0,-5 0 0,0 0 0,7 0 0,4 0 0,11-1 0,5 1 0,6-2 0,-3 2 0,-1 0 0,-16 0 0,-4-1 0,-11 1 0,5-1 0,2 1 0,12 0 0,-2 0 0,9 0 0,2 1 0,4-1 0,2 3 0,-4-3 0,-4 3 0,-7-3 0,-6 2 0,-4-2 0,-1 0 0,2 0 0,3 0 0,5 0 0,12 0 0,5 0 0,11 1 0,-3-1 0,-6 2 0,-6-2 0,-8 0 0,-7 0 0,-3 0 0,-8 0 0,3-1 0,-1 0 0,6 0 0,4 1 0,6 0 0,-1 0 0,0 0 0,-3 0 0,-3-1 0,1 1 0,-4-2 0,-1 2 0,-6-1 0,-1 1 0,-1-2 0,3 1 0,-1 0 0,-2 0 0,4 1 0,-3-1 0,6 1 0,3 1 0,0-1 0,3 1 0,-2-2 0,-5 1 0,-2-1 0,4-1 0,6 2 0,5-1 0,14 1 0,5-2 0,5 0 0,-3 0 0,-16 1 0,-15 0 0,-10 0 0,-4 0 0,13 1 0,6-1 0,17-1 0,-5 0 0,1 1 0,-7 1 0,1-2 0,-3 2 0,-11-1 0,-6 0 0,-65 5 0,17-4 0,-12 3 0,-6 0 0,-31-3 0,36 0 0,0 0 0,-41 0 0,12-3 0,27 1 0,14 0 0,16 1 0,13 1 0,-19 1 0,-7-1 0,-26 2 0,-11-2 0,-5-2 0,-5 0 0,12-1 0,9 1 0,16 0 0,11 1 0,14 0 0,2 0 0,-6 3 0,-19-2 0,-12 1 0,-21-1 0,4 0 0,0 0 0,11 0 0,17 0 0,16 0 0,-8 0 0,-18 0 0,-23-1 0,-17-3 0,36-1 0,-1 0 0,5-1 0,0-1 0,-6-1 0,4 0 0,-25-3 0,28 3 0,32 6 0,4 1 0,-8 1 0,-9 0 0,-5 0 0,13-1 0,12 1 0,10-1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5T12:04:56.78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96 24575,'40'-12'0,"0"4"0,-10 4 0,-4 2 0,1 1 0,-4-2 0,-2 3 0,-3-1 0,-7 1 0,-2 0 0,10 0 0,-1 0 0,11 0 0,-3 0 0,-2 0 0,-6 0 0,-5 0 0,-1 7 0,3 4 0,5 8 0,7-1 0,-1 0 0,-1-3 0,-7-3 0,0-6 0,7-6 0,-1-1 0,11-4 0,0 1 0,4-2 0,-3 1 0,-7 1 0,-15 2 0,-7 1 0,4 1 0,5 0 0,9 0 0,7 1 0,-2 0 0,4 1 0,-8-2 0,-5 2 0,-7-2 0,0 0 0,6 1 0,7 1 0,2-1 0,4 2 0,-9-3 0,-5 2 0,-4-2 0,14 0 0,9 1 0,32-1 0,-3 2 0,22 0 0,-20-2 0,-7 3 0,-32-3 0,-3 1 0,-9-1 0,20 0 0,-4 0 0,11 0 0,-7 0 0,-6 0 0,-5 0 0,-14 0 0,-1 0 0,-5 0 0,7-2 0,0 1 0,7-2 0,0 1 0,6 1 0,-3-2 0,3 2 0,-9-1 0,-6 1 0,-5 1 0,4-1 0,5-1 0,7 0 0,11 0 0,4 0 0,-2 0 0,3-1 0,-18 2 0,-3-1 0,-11 0 0,-1 1 0,6 0 0,2 1 0,15 0 0,0-1 0,5 1 0,4-2 0,-2 2 0,-3 0 0,-10 0 0,-5-1 0,3-9 0,5 1 0,10-8 0,-12 7 0,-6 3 0,-22 1 0,-20 1 0,-13-1 0,-14 1 0,-4 0 0,7 3 0,-1-1 0,18 3 0,10-2 0,-6 2 0,-4 0 0,-7 2 0,-7-2 0,6 1 0,5-1 0,9 0 0,8 0 0,10 0 0,-1 0 0,-2 1 0,3 1 0,-12-1 0,-2 0 0,-12-1 0,-14 0 0,-4 0 0,1-1 0,6 0 0,13-1 0,9 1 0,10 0 0,7 0 0,-8 1 0,-15-3 0,-11 1 0,-19-3 0,6 1 0,-2 0 0,9-1 0,10 2 0,14 0 0,10 0 0,-6 4 0,-3-2 0,-18 3 0,-8-2 0,-4-2 0,0 1 0,3-1 0,10-1 0,10 3 0,10-2 0,-7 2 0,-8 0 0,-12 0 0,-11 0 0,9 0 0,4 0 0,15 0 0,12 0 0,-9 3 0,-11-1 0,-9 1 0,-1-1 0,22-2 0,9-1 0,12 0 0,2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5T12:05:13.64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154 329 24575,'1'-45'0,"2"4"0,-3 14 0,2 4 0,-2 2 0,0 5 0,0 3 0,0 3 0,0-9 0,0 9 0,0-13 0,-2 8 0,1-5 0,-2 4 0,0-3 0,1 9 0,-15 34 0,8-7 0,-11 30 0,12-22 0,1-2 0,1-6 0,2-3 0,3 2 0,0-1 0,1 6 0,0-2 0,0-2 0,0 1 0,0-3 0,0-3 0,0-5 0,6-32 0,-4 8 0,4-25 0,-4 17 0,-2 4 0,1 5 0,-1 4 0,0 2 0,0 0 0,0-5 0,0 4 0,0 0 0,0 4 0,1-3 0,1-1 0,-1 1 0,-4 34 0,2-5 0,-3 26 0,4-23 0,0-4 0,0-8 0,6-5 0,21-2 0,23 2 0,20 1 0,19 4 0,-8 2 0,-6-1 0,-27-3 0,-5 0 0,-23-5 0,4 3 0,-19-5 0,-40-2 0,-7-2 0,-48-8 0,3-7 0,33 6 0,-1 0 0,-39-8 0,8 0 0,38 12 0,21 2 0,18 5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5T12:05:13.83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14 1 24575,'-7'29'0,"2"-7"0,4-18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5T12:05:15.31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17 202 24575,'-7'32'0,"2"2"0,3-10 0,1 1 0,0-4 0,0-4 0,1-6 0,0-4 0,16-27 0,-9 9 0,13-20 0,-11 14 0,-2 2 0,1-4 0,-2 5 0,-1 1 0,0 3 0,-3 3 0,0-6 0,1 4 0,-2-5 0,2 4 0,-3 1 0,1 0 0,-1-4 0,0-3 0,-1 1 0,-1-2 0,1 7 0,-2-1 0,3 3 0,-1-7 0,1 5 0,0-8 0,0 9 0,0 1 0,0 6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5T12:05:21.01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1 212 24575,'30'-6'0,"-1"-1"0,-9 4 0,-4 0 0,-2 2 0,10 1 0,3 0 0,17 0 0,4 0 0,1 2 0,0 1 0,-11-1 0,-12 0 0,-11-2 0,1 0 0,14 2 0,16 0 0,18 3 0,13 2 0,-7-1 0,5 1 0,-14-2 0,-13-3 0,-13 1 0,-13-3 0,-13 0 0,-2 0 0,9 0 0,9 1 0,8 1 0,12 1 0,-9 0 0,0 0 0,-8-2 0,-4 2 0,-8-2 0,-5 1 0,-1-1 0,4-4 0,2 0 0,9-1 0,-6-1 0,0 0 0,-6 0 0,-9 1 0,-44-9 0,1 5 0,-51-8 0,9 3 0,-17-4 0,15-1 0,4-6 0,27 6 0,12 1 0,19 10 0,1 4 0,-6 4 0,-7 0 0,-5-1 0,2 0 0,4 0 0,2-1 0,9 0 0,8 0 0,6 1 0,-10-3 0,-12-2 0,-10-3 0,-21-3 0,-2-2 0,-5 1 0,4 1 0,16 3 0,18 4 0,17 7 0,22 12 0,8 4 0,8 5 0,2-3 0,-5-3 0,4-2 0,-5-4 0,-4-6 0,-4-2 0,-6-3 0,3 2 0,6 0 0,8 0 0,13 5 0,13 1 0,7 6 0,10-1 0,-14 0 0,-10-6 0,-23-3 0,-10-3 0,-9-1 0,-1-1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5T12:05:31.62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715 193 24575,'50'-3'0,"-3"0"0,1 5 0,5-1 0,4 1 0,-1 0 0,-3-1 0,-4 1 0,3 1 0,1 0 0,-1-1 0,2 1 0,-1-3 0,-2 2 0,-3-2 0,-2 0 0,-3 1 0,-1 0 0,-4 0 0,-3-1 0,4 0 0,6 0 0,14 0 0,3 0 0,24 2 0,2-2 0,-36 2 0,0 0 0,46-2 0,-18 2 0,-2-2 0,-14 0 0,0 1 0,-5 0 0,-3 0 0,-7-1 0,-2 0 0,-10 0 0,-5 0 0,-6 0 0,-5 0 0,-4 1 0,-4 1 0,1 0 0,-3 0 0,-54-1 0,-12-1 0,-4 0 0,-6 0 0,3-1 0,-1 0 0,-8-1 0,-1-1 0,5 0 0,2-2 0,11 2 0,3-1 0,-27-3 0,37 4 0,16 1 0,14 1 0,-22 4 0,-6-2 0,-23 2 0,11-3 0,6 0 0,9 0 0,6 0 0,9 0 0,8 0 0,4 0 0,-2 0 0,-5 0 0,-5 0 0,-5 0 0,-3 0 0,-1 1 0,0 0 0,-6 0 0,-6-1 0,-8 0 0,2 0 0,-5 0 0,9 0 0,2 0 0,5 0 0,11 0 0,4 0 0,7 0 0,2 0 0,4 0 0,-2 0 0,-4 0 0,-8 0 0,-5-2 0,-18-1 0,-8-2 0,-13-2 0,2 0 0,-1 0 0,17 2 0,-2 0 0,17 2 0,6 0 0,12 1 0,9 0 0,-1-7 0,1-2 0,0-3 0,0-2 0,7 1 0,-2 1 0,2-1 0,2 8 0,4-3 0,2 4 0,6-2 0,3 0 0,-1 1 0,-1 0 0,-6 4 0,-1 1 0,4 2 0,6 0 0,7 0 0,7-2 0,-2 2 0,3-1 0,-7 1 0,-2 0 0,-9 0 0,-1 0 0,-5 0 0,1 0 0,3 0 0,5 0 0,9 1 0,2-1 0,6 2 0,-1-2 0,-3 0 0,-5 0 0,-5 0 0,-9 0 0,-2 0 0,-3 0 0,2 0 0,7 0 0,11 1 0,8 2 0,3-1 0,3 2 0,-1-3 0,0 1 0,0-1 0,-12 0 0,-7 0 0,-10-1 0,-4 1 0,12-1 0,9 0 0,19 0 0,3 0 0,-3 0 0,4 0 0,-7 0 0,0 0 0,-12-1 0,-5 1 0,-11-1 0,-5-1 0,0 2 0,-5-1 0,9 1 0,7 0 0,15 0 0,6 0 0,15 0 0,-4 0 0,-1 0 0,-12 0 0,-8 0 0,-8 1 0,-2 0 0,4 0 0,-4-1 0,16 1 0,10 1 0,13 2 0,-5-1 0,0-1 0,-16-1 0,5-1 0,-6 0 0,-3 0 0,-6 1 0,-8 0 0,-4 0 0,0-1 0,7 1 0,4 2 0,3 2 0,-4 0 0,-5 1 0,-5-2 0,-4 2 0,-2 0 0,-1 2 0,1 2 0,1 1 0,2 4 0,1 2 0,0 2 0,3 4 0,0 2 0,1 7 0,3 1 0,3 4 0,0-6 0,-1-1 0,-6-10 0,2 3 0,-1-1 0,1 1 0,-5-4 0,-2-5 0,0-2 0,-3 0 0,2 0 0,-5-3 0,-3-3 0,-1 0 0,4 1 0,-2 1 0,0-1 0,-30 3 0,-10-6 0,-31 3 0,-25-9 0,40-1 0,-2-1 0,-11-1 0,0-2 0,6 1 0,0 0 0,1-2 0,1 0 0,-33-4 0,10 3 0,23 4 0,21 3 0,11 2 0,6 1 0,-5 1 0,3-1 0,-7 2 0,-1-2 0,-6 1 0,-5-1 0,-10 1 0,-5-2 0,-16 2 0,1-2 0,7 0 0,2 0 0,13 0 0,-6 0 0,9 0 0,0 0 0,2 0 0,5 0 0,-2 1 0,6-1 0,4 3 0,2-3 0,3 0 0,2 0 0,1-1 0,0-1 0,-1 2 0,-2-1 0,3 1 0,-2 0 0,2 0 0,-3 0 0,0 0 0,-5-2 0,1 2 0,-3-1 0,1 1 0,4 0 0,0 1 0,3 0 0,-2 2 0,4 0 0,-2 0 0,2-1 0,-2 1 0,1-2 0,-1 3 0,4-3 0,-4 2 0,6-2 0,1 1 0,-1-2 0,1 3 0,-6-2 0,-1 1 0,-6 1 0,-4-2 0,-5 2 0,1-2 0,6 1 0,0 2 0,3-1 0,-3 2 0,4-2 0,1 1 0,4-1 0,3-1 0,2 0 0,3-2 0,6 1 0,-10 2 0,5-3 0,-8 4 0,2-3 0,-5 3 0,1-1 0,-1 1 0,5 0 0,1-1 0,4 1 0,4-2 0,57 1 0,18 6 0,2-4 0,9 0-492,2 3 0,2 1 369,15 0 1,2-1 122,-7-1 0,-3 0 0,-11 0 0,-6-1 0,-17-3 0,-6-1 0,1 1 0,-23-3 0,-16 0 0,8-1 0,7 1 983,9-3-737,8 1-246,-5 0 0,9 1 0,-2 1 0,0 0 0,-8 1 0,0 1 0,-4 1 0,6-2 0,7 2 0,3-1 0,23 1 0,21 1 0,-34-2 0,1 0 0,-3 1 0,-1 0 0,3-2 0,-2 0 0,31 6 0,-7-5 0,-9 3 0,-20-3 0,-6 1 0,-16-3 0,-10 2 0,-8-2 0,-4 0 0,0 0 0,4 0 0,-3 0 0,2 0 0,6 0 0,10 1 0,14 2 0,5 1 0,-1 0 0,-3 1 0,-12-3 0,-7 1 0,-2-2 0,26 2 0,1 1 0,6-1 0,20-1 0,6 0-368,12 0 0,1 0 368,-14-2 0,-5 0 0,-13 0 0,-10 0 0,-19 0 0,-91 2 0,9-2 0,-7 1 0,-34 2 0,-8 2-328,33-3 0,0 0 0,-3 0 14,-11 2 1,-2 0 0,-1 1 313,-2-2 0,0-1 0,2 0 0,8 0 0,3 0 0,1 0-225,-31 1 1,7 0 224,34-2 0,6 0 647,-41 5-647,39-4 0,19-1 0,9 2 983,-2-2-20,-13 6-447,-1-6-516,-18 7 0,0-5 0,-6 3 0,1-1 0,1 1 0,3-3 0,-8 5 0,7-7 0,5 3 0,3-2 0,6 0 0,-12-1 0,6-1 0,-7-1 0,9 0 0,-8 0 0,3 1 0,-11 0 0,-1 0 0,-12 0 0,-7-2 0,9 2 0,-6-2 0,18 0 0,0 2 0,16-2 0,1 1 0,12 1 0,0-3 0,7 2 0,7 0 0,2 1 0,-2 0 0,-9 0 0,-3-1 0,-14 0 0,5 0 0,-3 1 0,11 0 0,16 0 0,25-7 0,53-15 0,-10 8 0,8-2 0,28-7 0,9-1-328,-18 8 0,3 1 0,0 1 4,1 0 0,0 0 1,2 1 323,12-2 0,3 1 0,-2 1 0,-6 2 0,-2 1 0,1 2 0,2 0 0,0 2 0,-3 0 0,-8 1 0,-2 0 0,-2 1-198,23 3 0,-6 2 198,-22-2 0,-6 0 0,40-1 0,-39-1 0,-19-2 0,-9-2 983,-7 0-52,6-2-494,-1 0-437,6 0 0,1-1 0,-5 4 0,-11 2 0,-12 2 0,-52 4 0,-5 0 0,-9 1 0,-21-2 0,-9 0-328,3 2 0,-7-1 0,-2 0 0,-2-1 0,-3-1 0,-1 0 90,20 1 1,-2-1-1,1 1 1,2 0 237,-12-1 0,2-1 0,5 2-116,10-1 1,3 1 0,8-1 115,6 1 0,8-1 0,-15 2 0,45-2 0,16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5T12:05:43.31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275 144 24575,'-39'0'0,"-2"0"0,4 0 0,-1-1 0,5 1 0,0-2 0,10 1 0,2 0 0,11-1 0,41 1 0,1 1 0,29 1 0,-8 0 0,-10 0 0,2-1 0,-13 0 0,-8 0 0,-13 0 0,9-4 0,-2 2 0,8-4 0,-1 2 0,-4 0 0,1-2 0,-2 2 0,-1-2 0,-8 4 0,-3 0 0,7-1 0,4 0 0,10-1 0,2-1 0,-3 2 0,-7 2 0,-3-2 0,-8 3 0,0-1 0,-1 1 0,0 0 0,4-1 0,-3 0 0,6 0 0,2 0 0,6 1 0,1-2 0,-1 2 0,-7-1 0,-6 1 0,-4-1 0,6-2 0,1 0 0,6-1 0,2 0 0,-1 2 0,-1 0 0,-4 0 0,-3 1 0,-6 0 0,2 0 0,1-1 0,18-1 0,13 2 0,15-2 0,-5-1 0,-1 1 0,-13-2 0,-13 2 0,-6 2 0,-8-2 0,1 2 0,2-1 0,3 1 0,5 1 0,5 0 0,7 0 0,-3 0 0,-4 0 0,-7 0 0,-8 0 0,-4 0 0,1 0 0,11 0 0,6 0 0,4 0 0,3-1 0,-13 1 0,2-2 0,-13 2 0,1 0 0,0-1 0,14 1 0,1-2 0,19 2 0,1 0 0,5 0 0,-5 0 0,-2 0 0,-16 0 0,-2 0 0,-13 0 0,-4 0 0,3 0 0,6 0 0,12 2 0,27 0 0,10 0 0,14-1 0,-16-1 0,-19 0 0,-22 0 0,-4 0 0,0 0 0,25 0 0,14 0 0,24 0 0,-6 2 0,8-2 0,-24 3 0,-9-3 0,-25 2 0,0-2 0,8 0 0,21-2 0,28 2 0,0-2 0,0 1 0,-32 0 0,-20 0 0,-18-1 0,-1 2 0,5-2 0,0 1 0,2 0 0,-6 1 0,4 0 0,-3 0 0,1 0 0,-4 0 0,-2-1 0,3 1 0,0-3 0,4 3 0,7-1 0,-3 1 0,4 0 0,-5 0 0,-10 0 0,-1-1 0,-5-1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5T12:05:06.08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0 239 24575,'30'6'0,"-1"-3"0,-16 0 0,0-3 0,-1 1 0,-3-1 0,8 0 0,2 0 0,7 0 0,-2 1 0,-3 0 0,-2 1 0,-6-2 0,-4 1 0,8 1 0,4-2 0,9 1 0,5 1 0,4-1 0,1 4 0,5 0 0,-9-2 0,5 1 0,-11-2 0,5-1 0,-9 1 0,-1-2 0,-1 1 0,-1-1 0,-4 1 0,-2-1 0,2 0 0,3 2 0,10-2 0,-3 1 0,7-1 0,-8 2 0,-4-2 0,-6 1 0,-8-1 0,4 0 0,6 0 0,6 0 0,6 0 0,-1 1 0,-1 0 0,-5 0 0,-10-1 0,1 1 0,-3 1 0,8 1 0,-1-2 0,3 1 0,-3-1 0,4 1 0,-3-1 0,-5 1 0,-2-2 0,-5 1 0,4-1 0,15-1 0,7-1 0,13-1 0,-2 1 0,-2 0 0,-16 2 0,-8-1 0,-15-2 0,-5-6 0,0-4 0,-4-4 0,1 5 0,-2 3 0,-7 6 0,-6 0 0,-14-1 0,-5 0 0,-12 0 0,-1 0 0,-5 1 0,10-1 0,8 4 0,14-2 0,9 2 0,-3 0 0,-8 0 0,-11-1 0,-8-1 0,-6-1 0,4 0 0,-3-2 0,12 2 0,15-1 0,11 3 0,-12-2 0,-11-3 0,-24-3 0,0-3 0,-2 3 0,16 0 0,11 5 0,16 0 0,6 3 0,-7 1 0,-14-2 0,-12 0 0,-8-1 0,9-1 0,-1 1 0,19 0 0,6 3 0,5 5 0,6 0 0,-7 4 0,5-2 0,-3 0 0,6-1 0,-9-18 0,0-1 0,-12-18 0,0 9 0,-4-3 0,8 7 0,4 2 0,9 7 0,6 6 0,4 3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5T12:05:07.44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28 1 24575,'-12'32'0,"3"-3"0,6-14 0,1-5 0,1-4 0,0 5 0,1-3 0,0 3 0,0-2 0,1-1 0,1 2 0,-1 1 0,2-1 0,-2-1 0,0 1 0,0 4 0,-1 3 0,0 1 0,0-2 0,0 1 0,0 0 0,0 0 0,0-4 0,0-5 0,0 2 0,-1-1 0,1 5 0,-1-6 0,1-2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5T12:06:19.76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1888 24575,'5'-25'0,"-1"5"0,-3 13 0,0 2 0,2-11 0,-2 8 0,3-9 0,-4 9 0,2-3 0,-1 1 0,1 1 0,-1-2 0,1-6 0,0 2 0,2-8 0,-1 1 0,-1 1 0,1-8 0,0 4 0,0 1 0,-2 4 0,2 6 0,-3 5 0,2 0 0,-1-2 0,1 2 0,-1-6 0,0 3 0,0 1 0,1 0 0,0 3 0,-2-4 0,3 3 0,-3-3 0,2 2 0,-2 1 0,1-1 0,0-1 0,1 1 0,-1-1 0,0 2 0,0 0 0,1-1 0,-1-1 0,2 1 0,-3 2 0,2-3 0,-1 2 0,1-4 0,0 6 0,-2-2 0,3-3 0,-2 0 0,2-5 0,-1 5 0,0-2 0,1 5 0,-2 2 0,1-7 0,-1 5 0,0-11 0,0 7 0,-1-2 0,2 1 0,-1 2 0,-1 1 0,1 2 0,0-3 0,1-7 0,2 3 0,-1-8 0,-1 11 0,1-4 0,-2 5 0,1-1 0,-1 2 0,0 4 0,0-3 0,3 3 0,-2-5 0,2 5 0,-2-2 0,1 0 0,-2 1 0,4-16 0,-3 8 0,4-10 0,-2 8 0,-2 6 0,0 2 0,-1-4 0,2 2 0,0-3 0,0 4 0,-1 1 0,0 3 0,-1-3 0,5 0 0,-2 0 0,4-4 0,-3 4 0,0 0 0,-2 2 0,1 0 0,2-3 0,-1 2 0,2-3 0,-2 5 0,2-2 0,-1 2 0,-1-1 0,5-2 0,-5 5 0,5-4 0,-4 5 0,0-3 0,2 0 0,-3-9 0,-1 0 0,-4-4 0,0 6 0,0 5 0,0 1 0,0-9 0,0 5 0,0-14 0,0 9 0,0-3 0,0 6 0,0 4 0,0 3 0,5-3 0,-4 3 0,5-5 0,-27 18 0,0 0 0,-20 11 0,8-5 0,5-1 0,7-2 0,5-4 0,4 1 0,-14 18 0,6-3 0,-15 19 0,13-16 0,2 1 0,10-14 0,22-45 0,-6 17 0,12-28 0,-15 38 0,-2 3 0,7-8 0,-3 3 0,8-9 0,-4 6 0,0 0 0,-3 4 0,-2 2 0,7-3 0,-5 3 0,8-5 0,-6 4 0,-1 1 0,4 0 0,-6 3 0,8-4 0,-1 4 0,1-4 0,0 2 0,-5 1 0,3-5 0,-6 7 0,4-7 0,-4 2 0,-1-3 0,1-4 0,-1 0 0,-2 1 0,2 2 0,-3 3 0,2-10 0,-3 8 0,1-12 0,-1 11 0,0 2 0,3-3 0,-3 7 0,3-4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5T12:06:31.62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24 24575,'44'-4'0,"5"-2"0,1 6 0,4-2 0,-7 2 0,-3 0 0,-19 0 0,-1 0 0,4 0 0,7 0 0,17 0 0,4-1 0,0 0 0,-8-1 0,-8 1 0,-18 0 0,-4 1 0,-6-1 0,-3 0 0,2-1 0,4 2 0,10-1 0,10 1 0,9 1 0,5 1 0,7 1 0,-15 0 0,-7-1 0,-15-1 0,1-2 0,5 0 0,8 0 0,1 1 0,3 0 0,-2 0 0,3 1 0,-4 0 0,-6 1 0,-6-1 0,-11 0 0,-5-1 0,10 0 0,3 0 0,20 2 0,3-1 0,6 5 0,-2-4 0,-5 1 0,-2 0 0,-10-3 0,-6 3 0,-5-3 0,8 1 0,12-1 0,11 0 0,3 1 0,0 0 0,-3 2 0,-6-3 0,-10 3 0,-11-3 0,-8 1 0,-3-1 0,1 0 0,4 0 0,3-1 0,7 0 0,4 0 0,2 1 0,8 1 0,1 0 0,4 2 0,-6-3 0,-3 1 0,-7-1 0,-4 1 0,-4 0 0,-9 0 0,-1-1 0,-1 0 0,4 0 0,3 0 0,10 0 0,3 1 0,14 1 0,-4 0 0,3 0 0,-6 0 0,-6 1 0,-4 0 0,-6 0 0,0-2 0,-1 1 0,-1-1 0,-3 0 0,0-1 0,-4 1 0,2-1 0,-3 1 0,4 1 0,2-2 0,4 1 0,3 0 0,-3 0 0,4 1 0,1-1 0,0 1 0,-2 0 0,1 0 0,-5 0 0,1 0 0,-5-1 0,3 1 0,-3-2 0,4 2 0,1-2 0,-2 0 0,2 1 0,-4-1 0,0 1 0,3 0 0,4 1 0,5 1 0,4-2 0,-1 2 0,1-3 0,-5 1 0,5-1 0,-2 0 0,-2 2 0,2-2 0,-2 1 0,1-1 0,-4 0 0,-1 0 0,-4 0 0,-8 0 0,-2 0 0,-4-1 0,5 1 0,13-1 0,5 1 0,15 0 0,15 1 0,17 7 0,17 0 0,-7 5 0,-9-4 0,-26-3 0,-10-3 0,-16-3 0,-6 1 0,-10-1 0,1 1 0,0-1 0,8 0 0,18 1 0,23 3 0,7 0 0,12 1 0,-7 0 0,-13-1 0,-2 0 0,-18-3 0,-7-1 0,-6 0 0,-2 0 0,-2 0 0,0-1 0,5 0 0,0 0 0,4 2 0,-4 0 0,5 1 0,-2-1 0,6 1 0,-7-1 0,6 0 0,-5-1 0,6 0 0,-3 0 0,-3 0 0,1 0 0,1 0 0,10 0 0,-2 1 0,5 0 0,-8 0 0,8-1 0,-7 0 0,7 0 0,-8 0 0,0 0 0,-8 0 0,-5 0 0,-2 0 0,0 0 0,0 0 0,3 0 0,1 0 0,3 0 0,2 0 0,-4 0 0,-1 0 0,-5 0 0,1 0 0,-6 0 0,-1 0 0,0 0 0,4 0 0,4 0 0,-1 0 0,5 0 0,4 1 0,5 0 0,-1 1 0,-1-1 0,-3 0 0,-7-1 0,-1 0 0,-8 0 0,3 0 0,-2-1 0,1 0 0,-4 0 0,4 1 0,5 0 0,7 0 0,13 0 0,-2 0 0,2 0 0,-11 0 0,-6-1 0,-11 0 0,1 0 0,-3 1 0,4 0 0,2 0 0,4 0 0,9 0 0,5 0 0,11 0 0,-3 2 0,0-2 0,-11 3 0,-7-3 0,-11 1 0,-7-1 0,8 0 0,1 0 0,13 0 0,3 0 0,3 1 0,3 1 0,-5 0 0,-9-1 0,-8-1 0,-5 0 0,-3 0 0,4 0 0,0 1 0,10 0 0,5 0 0,-3-1 0,-1 0 0,-8 0 0,-2 0 0,4 0 0,11 1 0,2 0 0,9 1 0,-4-1 0,-4 0 0,-3 0 0,-11-1 0,-4 2 0,-6-2 0,2 1 0,4-1 0,10 1 0,-1 0 0,9 0 0,-2 1 0,2-1 0,0 0 0,-2-1 0,4 0 0,0 0 0,4 1 0,-5 0 0,0 0 0,-7-1 0,-5 0 0,-5 0 0,-3 0 0,-1 0 0,2 0 0,2 0 0,1 0 0,-1-1 0,-1 0 0,1 0 0,0 1 0,7 0 0,-3 0 0,4 0 0,-4 0 0,-7 0 0,-3 0 0,-1 0 0,1 0 0,0 0 0,9 0 0,4 0 0,11 0 0,-2 0 0,0 0 0,-8 0 0,-3 0 0,-3 0 0,-6 0 0,-3 0 0,-1 0 0,1 0 0,3 0 0,3 0 0,3 0 0,0 0 0,3 0 0,-4-1 0,2 1 0,-5-3 0,4 3 0,-7-1 0,5 1 0,-3 0 0,-1 0 0,-2 0 0,0 0 0,-2 0 0,4 0 0,-3 0 0,0 0 0,2-1 0,-2 0 0,6 0 0,-4 1 0,-1 0 0,-36 0 0,12 0 0,-27 0 0,19-1 0,7 1 0,1-2 0,7 2 0,-10-1 0,-13-1 0,-17-2 0,-20-4 0,2 1 0,0-2 0,12 4 0,23 2 0,12 2 0,4 1 0,-12 0 0,-12 0 0,-9 0 0,-2-2 0,12 2 0,4-2 0,17 2 0,-9 0 0,2 0 0,-20 0 0,-1 0 0,-7 0 0,11 0 0,2 0 0,18 0 0,8-1 0,42 1 0,-1-1 0,34 1 0,-21 0 0,-7 0 0,-9 0 0,-9 0 0,-2 0 0,1 0 0,4 0 0,4 0 0,17 0 0,12 0 0,13 0 0,-1 1 0,-8 0 0,-19 0 0,-12-1 0,-7 0 0,-3 0 0,-5 0 0,4 0 0,0 0 0,4 0 0,8 1 0,6 1 0,4 0 0,4 0 0,0-1 0,-9 0 0,-6-1 0,-13 0 0,-7 0 0,5 0 0,0 0 0,8 0 0,-4 0 0,-3-1 0,-1 0 0,-2 0 0,3 1 0,-1-1 0,3 0 0,-6-1 0,-38 1 0,13 1 0,-37 0 0,26 0 0,0 0 0,4 0 0,2 0 0,-1 0 0,-5-1 0,-3 0 0,0 0 0,0 0 0,2-1 0,3 0 0,7 0 0,-8 2 0,-8-3 0,-15 1 0,-13 0 0,7-1 0,-6 1 0,12-1 0,5 1 0,13 0 0,15 1 0,8 1 0,5-1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5T12:07:03.20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5T12:06:49.33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2204 2663 24575,'-66'6'0,"21"-2"0,9 0 0,22-4 0,2 1 0,-27 1 0,-9 0 0,-21 0 0,7-1 0,5-1 0,16 0 0,4 0 0,14 0 0,6 0 0,1 0 0,-2 0 0,2 0 0,-8 0 0,-2 0 0,-15-3 0,-1 0 0,-9-2 0,7-1 0,4 2 0,8 0 0,12 1 0,6 1 0,5 1 0,-1 0 0,2 1 0,-5-1 0,0-1 0,-1 2 0,-5-2 0,7 1 0,-6-1 0,-1-1 0,-5-2 0,-4-1 0,-3 2 0,3-1 0,3 3 0,11 0 0,5 1 0,4 0 0,-16-1 0,-15-1 0,-24-2 0,-14-2 0,-7-4 0,11 0 0,8-3 0,21 7 0,16 1 0,12 3 0,8-8 0,-1-2 0,-2-8 0,2 6 0,1 3 0,4 5 0,-12-10 0,3 4 0,-12-12 0,-2 5 0,0 2 0,-1-1 0,5 5 0,7 5 0,3 5 0,-1 9 0,2 2 0,-3 4 0,7-6 0,0 3 0,1-1 0,-1 3 0,1-1 0,0 1 0,1-1 0,1 1 0,-1-1 0,2 0 0,0 0 0,1-1 0,0 2 0,0 0 0,4 3 0,2-2 0,1 0 0,-5-36 0,-2 8 0,-6-27 0,4 20 0,-2 3 0,4 4 0,-1 6 0,1 1 0,0 3 0,0-6 0,0 6 0,-1-7 0,-1 4 0,1-2 0,-2 2 0,3 2 0,-1-2 0,1 0 0,1-2 0,-1 1 0,1 4 0,-1-2 0,2-3 0,-2 4 0,2-3 0,-2 3 0,1 0 0,-1-3 0,2 0 0,-2-1 0,1 2 0,0 1 0,-1-2 0,2 3 0,-2-4 0,0 3 0,0 0 0,0-2 0,0 4 0,0-4 0,0 1 0,-2-2 0,2-1 0,-1 0 0,1 3 0,0 0 0,-1-2 0,0 4 0,0-3 0,0 0 0,1 1 0,-3-3 0,3 3 0,-1-1 0,1 2 0,0 0 0,0 1 0,-1-3 0,0-1 0,0 1 0,2-2 0,0 0 0,0-2 0,0-4 0,-1 3 0,1 1 0,0 4 0,0 1 0,0 0 0,-1-3 0,0-3 0,0-3 0,0 0 0,1 3 0,-1 1 0,1 2 0,-1-3 0,0 1 0,0-1 0,0 0 0,0 2 0,0-2 0,0 7 0,0-3 0,0 4 0,2-1 0,-2-2 0,2 2 0,-1 2 0,2-6 0,-1 4 0,0-2 0,0 1 0,0-3 0,1-3 0,3-6 0,-2 5 0,0 3 0,-1 6 0,0 1 0,0-1 0,1-2 0,1 0 0,1-2 0,-1 4 0,0 1 0,5-4 0,-4 3 0,6-5 0,-3 1 0,-1 4 0,2-6 0,-2 4 0,3-3 0,-5 3 0,1 3 0,-3-1 0,1 1 0,0-1 0,1 0 0,-1 1 0,3 0 0,-1 1 0,3-2 0,0 2 0,-3-2 0,1 2 0,0-1 0,0 1 0,0-1 0,-1 3 0,-5-10 0,-1 5 0,-3-7 0,0 8 0,1 1 0,-4-5 0,0 3 0,-6-9 0,1 6 0,-6-6 0,3 2 0,-5-2 0,1 0 0,-2 2 0,-4-5 0,-5 2 0,-12-5 0,1 5 0,1 5 0,13 8 0,-4 17 0,10 4 0,-14 15 0,9 0 0,2 1 0,7-4 0,10-11 0,2-6 0,2 4 0,1 5 0,-2 5 0,1 4 0,-1-4 0,-2 1 0,2-6 0,-1-1 0,1-8 0,1 0 0,5-33 0,1-1 0,4-20 0,-6 16 0,1 13 0,-2 2 0,1 6 0,3-3 0,-1 1 0,3 0 0,1-3 0,0 1 0,2-3 0,-2 4 0,-1-2 0,-1 3 0,-3 1 0,3-4 0,1 3 0,0-4 0,-1 5 0,0 1 0,-3-1 0,-1-9 0,-1-6 0,1-12 0,-1 6 0,1 6 0,1-10 0,2 3 0,1-11 0,0 13 0,-4 13 0,-2 9 0,7 1 0,2 3 0,18-1 0,8 3 0,1 0 0,-1 0 0,-18 0 0,1 0 0,5 3 0,5-3 0,9 3 0,-5-2 0,-2 0 0,-5 0 0,-2-1 0,-4 0 0,-3 0 0,-6 0 0,-2 0 0,3 0 0,5 0 0,5 0 0,1 0 0,1 0 0,5 0 0,3 0 0,1 0 0,-8 0 0,-5 0 0,-9 0 0,-1 0 0,-2 0 0,4 0 0,7 0 0,0 0 0,1 0 0,-4 0 0,-6 0 0,0 0 0,2 0 0,6 0 0,6 0 0,4 0 0,-3 0 0,-3 0 0,-11 1 0,-2-1 0,-1 1 0,-1-1 0,5 0 0,0 0 0,3 0 0,7 1 0,11 0 0,2 0 0,1-1 0,-7 0 0,-6 0 0,-7 0 0,-4 0 0,5 1 0,15 0 0,7 1 0,17-1 0,-5 2 0,-4-3 0,-10 2 0,-10-1 0,-15 0 0,3-1 0,-6 0 0,6 0 0,-3 0 0,0 0 0,-6 0 0,6-1 0,2 1 0,21-2 0,16 4 0,22 0 0,6 0 0,1 0 0,-24-2 0,-14 1 0,-24-1 0,-8 1 0,-5-1 0,11-1 0,-4 1 0,12-2 0,-6 2 0,2 0 0,-2 0 0,1 0 0,-4 0 0,1 0 0,-6 0 0,4 0 0,0 0 0,-3 0 0,2 0 0,2 0 0,5 0 0,2 0 0,9-1 0,0 1 0,10-2 0,-2 2 0,-1 0 0,-14 0 0,-5 0 0,-12 0 0,4 0 0,2-1 0,13 1 0,2-2 0,4 2 0,-2 0 0,-3-1 0,-1 1 0,-6-1 0,-1 1 0,-6 0 0,-5 0 0,1 0 0,2 0 0,5 0 0,5 0 0,6 0 0,0 0 0,7 0 0,-6 0 0,-2 0 0,-4 0 0,-8-2 0,-1 2 0,-3-1 0,-3 1 0,6-1 0,3 1 0,9-2 0,11 2 0,0 0 0,11 0 0,-7-1 0,2-1 0,-10 0 0,-2 1 0,-6 1 0,-1 0 0,-4 0 0,-6 0 0,1-1 0,0 1 0,5-2 0,5 2 0,9 0 0,10 0 0,10-1 0,-1 0 0,1 0 0,-12 1 0,-2 0 0,-11 0 0,-9 0 0,-8 0 0,-4 0 0,7-1 0,13-1 0,11-1 0,12 1 0,2 0 0,0 2 0,-4-1 0,-9 1 0,-8-2 0,-10 2 0,-2 0 0,-7 0 0,-1 0 0,5 0 0,12 0 0,2 0 0,18 0 0,-6 0 0,10 0 0,-9 0 0,8 0 0,-14 0 0,2 0 0,-3 0 0,-7 0 0,6 0 0,-2 0 0,4 0 0,-1-1 0,-2 1 0,1-2 0,3 1 0,10 1 0,2-2 0,3 2 0,2-1 0,-7 0 0,-5 0 0,-8 0 0,-8 0 0,-5-1 0,0 1 0,2 0 0,6 0 0,8 0 0,-3 0 0,11 1 0,-8 0 0,9-1 0,-2 0 0,-1-2 0,-2 3 0,2-3 0,-3 3 0,1-2 0,2 1 0,-8 0 0,10-2 0,-11 3 0,13-1 0,-6-1 0,10 2 0,-6-3 0,-3 3 0,-5-3 0,-5 2 0,-4-1 0,2 1 0,-1-1 0,4 0 0,4-1 0,-8 0 0,5 1 0,-8 0 0,0 0 0,-1 0 0,-8 1 0,1 0 0,-9 1 0,3-2 0,0 2 0,10-1 0,7 1 0,5-2 0,3 1 0,-5 1 0,3-2 0,-3 1 0,0 1 0,1-3 0,-7 1 0,-3-1 0,-8 2 0,-3-2 0,-1 3 0,5-2 0,3 0 0,0 0 0,6-2 0,2 2 0,6-2 0,2 0 0,4-1 0,-1-3 0,2 0 0,2 0 0,-11 1 0,2-1 0,-9 2 0,-2-1 0,-4 2 0,2-1 0,0-1 0,2 2 0,0 0 0,0 1 0,-4 1 0,4-3 0,-3 2 0,0 0 0,5-3 0,0 1 0,9-3 0,0 0 0,4-2 0,-2 1 0,3-2 0,-9 3 0,-3 0 0,-2 1 0,-3 1 0,3-1 0,-4 3 0,-1-1 0,-2 3 0,1-2 0,0-1 0,4 2 0,-2-3 0,1 3 0,-6-2 0,0 0 0,-3-1 0,-1 1 0,-2 0 0,-3 4 0,-36 1 0,-5 3 0,-34 4 0,-2-1 0,-6 0 0,8-1 0,3-1 0,20 0 0,7 0 0,10 0 0,2 0 0,4-2 0,-4 2 0,-2-2 0,-3 2 0,2 0 0,-2 2 0,7-1 0,4 0 0,4-3 0,-2 0 0,-2 1 0,-3 2 0,-5 3 0,1 3 0,4 1 0,7-2 0,15 0 0,9-2 0,11 2 0,8-2 0,8-2 0,-4-3 0,3-3 0,-8-1 0,4-1 0,5-2 0,4-2 0,0-2 0,-10 1 0,-13 2 0,-28-11 0,-19-3 0,-27-20 0,3 5 0,3 0 0,25 16 0,12 8 0,12 9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5T12:06:51.32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18 24575,'70'1'0,"11"1"0,-14-2 0,5 0-492,11-2 0,3 1 164,-18 1 0,1 0 0,0 0 5,25-2 1,-2 0 495,-5 0 0,-5 1-173,-23-1 0,-6 0 135,27-1 1,-44 1-1,-25 0 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5T12:07:14.07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483 0 21024,'52'5'0,"-9"-2"983,-16 0-275,-11-1-708,-7 1 0,6 9 0,5 7 0,15 13 600,-2-4-600,0-3 308,-15-11-308,-6-7 952,-5-1-952,-1 5 0,2 5 0,3 9 0,3 1 0,-4-2 0,-1-6 0,-5-7 0,-3-6 0,0 6 0,-1-2 0,1 11 0,0-2 0,0-1 0,1 3 0,-2-5 0,2 1 0,-2-4 0,0-1 0,0-2 0,-2 2 0,2 0 0,-1 4 0,1 2 0,0 2 0,0 5 0,0-6 0,1 6 0,-1-3 0,3 0 0,-3 0 0,1-4 0,1-2 0,-2 1 0,2 0 0,0 1 0,0-3 0,0-2 0,-1-6 0,-1 8 0,0 1 0,1 12 0,-1-2 0,2 4 0,-2-3 0,1 1 0,-1-3 0,2 0 0,-2-4 0,0-3 0,0-5 0,0 1 0,0-4 0,0 5 0,0-2 0,-2 3 0,2 0 0,-2 3 0,1 3 0,0 0 0,0 0 0,0-5 0,0-1 0,0 0 0,-4 11 0,0 6 0,-2 2 0,1-1 0,0-7 0,1 0 0,1-4 0,2-8 0,-1-3 0,0 1 0,-1 3 0,0 3 0,-2 1 0,1 1 0,-1-2 0,2 1 0,-1-3 0,2-1 0,-2 1 0,1-3 0,-2 0 0,2-1 0,0-6 0,-1 4 0,-9 9 0,-7 7 0,-7 11 0,-2-3 0,9-6 0,0-5 0,10-10 0,-6 3 0,-1-4 0,-9 5 0,-3 0 0,3-1 0,5-5 0,5 0 0,5-3 0,0-2 0,3 1 0,0-2 0,0-1 0,0-1 0,0-1 0,0 2 0,-3 0 0,-3 1 0,-4 1 0,-2-1 0,0-1 0,1-1 0,8 0 0,2-2 0,3 1 0,-13 5 0,-6-1 0,-11 5 0,-1-3 0,3-2 0,2-3 0,3-1 0,7-1 0,12-1 0,35-11 0,-13 7 0,24-8 0,-32 12 0,4-1 0,4 1 0,2 0 0,6 0 0,-3 0 0,6 0 0,12-3 0,16-2 0,-1-2 0,6-4 0,-16 4 0,-4-1 0,-10 5 0,-10 1 0,-6 1 0,8-6 0,7 1 0,8-3 0,1 3 0,-10 3 0,-7 1 0,-3 0 0,11-5 0,-2 0 0,17-7 0,-9 5 0,3-4 0,-8 4 0,-4-1 0,-9 4 0,-6 5 0,-15 20 0,-18 23 0,-8 14 0,-9 5 0,13-16 0,2-12 0,11-12 0,5-8 0,3-8 0,-21-3 0,-1-1 0,-21 2 0,8 0 0,2 0 0,8 2 0,6-4 0,15 1 0,-13-4 0,-10-1 0,-17-3 0,-5 1 0,2 0 0,12 3 0,9 0 0,17 1 0,10-1 0,29-13 0,3-1 0,11-8 0,2 2 0,-10 8 0,10-3 0,-1 3 0,7-1 0,-2 0 0,1 2 0,-10 2 0,-5 4 0,-14 0 0,-6-13 0,-6 12 0,0-10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5T12:07:19.59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5T12:07:21.90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58 24575,'54'-30'0,"-20"11"0,-17 11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5T12:07:26.75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1 404 24575,'29'-6'0,"0"1"0,-10 1 0,-2 2 0,-6 0 0,-3 2 0,0-1 0,2 0 0,5 0 0,4 0 0,-1-1 0,0 1 0,-3-2 0,-3 3 0,-4-1 0,10-12 0,-9 3 0,14-15 0,-5 2 0,0 1 0,-1-1 0,-6 5 0,-3 4 0,-2 4 0,-3 4 0,1-2 0,-2-1 0,1-1 0,0-4 0,-1 3 0,1-2 0,-1 2 0,0 2 0,0-1 0,-1 3 0,1-3 0,1 1 0,-1-4 0,1 4 0,2-8 0,1 2 0,0 0 0,-1 1 0,-4 11 0,0 1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5T12:07:28.92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53 24575,'37'-26'0,"-19"11"0,3 3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5T12:07:40.82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8177 1716 24575,'8'-31'0,"0"2"0,-3 12 0,-2 4 0,-1 4 0,0 0 0,-1 0 0,1-1 0,0 0 0,-1 2 0,1-2 0,0 1 0,-2-1 0,2 0 0,-2 2 0,3-2 0,-3 1 0,2-1 0,-2 3 0,3-4 0,-3 0 0,2 0 0,-2-4 0,2 3 0,-1 1 0,0 0 0,0 4 0,-1-8 0,1 6 0,-1-9 0,1 7 0,0-1 0,0 5 0,-1-2 0,1-4 0,-1 1 0,3-7 0,-3 7 0,2-4 0,0-5 0,0-4 0,1-6 0,-1 1 0,-1 3 0,-1 6 0,1 3 0,0 5 0,0-2 0,-1 3 0,0 1 0,0 3 0,1-2 0,-1 0 0,1-2 0,1-3 0,-2 1 0,1-3 0,-1-1 0,0 1 0,0 2 0,0-1 0,1 4 0,-1 4 0,1-6 0,-1 4 0,0-6 0,0 1 0,0 6 0,0 1 0,2-3 0,-1 0 0,1-10 0,-1 2 0,0-5 0,1 3 0,-1-3 0,0 3 0,-1 5 0,0 6 0,1 0 0,0-9 0,0-1 0,-1-6 0,0 11 0,0 5 0,0 0 0,0 1 0,-1-2 0,0-3 0,-1 3 0,2-1 0,-1 4 0,-1-1 0,0 1 0,-1-5 0,-1-2 0,2 1 0,0 1 0,2 5 0,-4 0 0,0 1 0,-2-2 0,-5-2 0,2 0 0,-3 1 0,5 1 0,-1 2 0,3-4 0,-4-3 0,-3-6 0,-6-4 0,0 4 0,1 3 0,-9 5 0,3 6 0,-29-3 0,5 4 0,-5-1 0,13 2 0,20 2 0,2 0 0,-1 1 0,-10 0 0,-4 0 0,-7-2 0,2 3 0,-1-3 0,3 2 0,6-1 0,9 1 0,5 0 0,8 0 0,-1 0 0,-11 1 0,-2-1 0,-19-1 0,1-1 0,2 1 0,0-1 0,14 2 0,4-1 0,9 1 0,-1 1 0,-7 0 0,-12 0 0,-6-1 0,-7 0 0,0-2 0,0 3 0,4-1 0,8 1 0,4 0 0,7 0 0,1 0 0,6 0 0,2 0 0,1 0 0,-3 0 0,-3 0 0,-4 0 0,3 0 0,3 0 0,5 0 0,0 0 0,-5-2 0,3 2 0,-15-1 0,6 1 0,-14-2 0,6 1 0,0-1 0,8 1 0,4 0 0,8 0 0,-3 0 0,3 1 0,-5 0 0,-2-1 0,-4 0 0,-1 0 0,1 1 0,-1 0 0,2 0 0,-6-1 0,4 1 0,-5-3 0,2 3 0,-3-3 0,-1 3 0,-3-2 0,-1 2 0,-2 0 0,3 0 0,0 0 0,7 0 0,3 0 0,8 0 0,2 0 0,2-1 0,-7 1 0,-2-1 0,-7 1 0,-4 0 0,0 0 0,-3 0 0,6 0 0,2 0 0,2 0 0,1 0 0,2 0 0,-2 0 0,4 0 0,-8 0 0,1 0 0,1 0 0,3 0 0,5 0 0,4-1 0,2 0 0,-4 0 0,0 0 0,-6 1 0,-3-1 0,-5-1 0,-11 2 0,-6-2 0,-9 2 0,2-1 0,-4 1 0,8-3 0,4 2 0,6 0 0,11 1 0,0 0 0,7 0 0,-2 0 0,-1 0 0,-4 0 0,1 0 0,-6 0 0,1 0 0,1 0 0,3 0 0,-1 0 0,5 0 0,-5 0 0,4 0 0,2 0 0,-3 0 0,-2 0 0,-6 0 0,-4 0 0,-5 0 0,-1 0 0,3 0 0,7 0 0,9 1 0,10-1 0,4 2 0,-2-2 0,-12 0 0,-4 0 0,-9 0 0,5 0 0,-9 0 0,-3 0 0,-2 0 0,4-2 0,6 2 0,4-1 0,-2 1 0,7 0 0,1 0 0,7 0 0,0-2 0,2 2 0,0-1 0,-2 0 0,2 0 0,-6 0 0,0 1 0,-4 0 0,-3-1 0,-5 0 0,4 0 0,-4 1 0,9-1 0,-3 0 0,6 0 0,-4 0 0,-1 0 0,-4 0 0,-1 1 0,5 0 0,-4 0 0,-2 0 0,-12 0 0,0 0 0,-22 0 0,0-2 0,-17 2 0,11-2 0,-4 2 0,18 0 0,2 0 0,15 0 0,6 0 0,5 0 0,-8 0 0,-5 0 0,2 0 0,-3 0 0,11 0 0,-1-1 0,7 1 0,-2-2 0,7 2 0,-1 0 0,6 0 0,3 0 0,4 0 0,0 0 0,2 0 0,-4 0 0,6 0 0,-6 0 0,-6 0 0,-5-1 0,-16 1 0,-5-2 0,-8 1 0,4 0 0,1-2 0,11 3 0,2-1 0,10 1 0,1-2 0,5 2 0,-1-1 0,-5 1 0,-1 0 0,-7 0 0,0 0 0,-2-2 0,4 2 0,-2-1 0,4 1 0,-3 0 0,6 0 0,-2 0 0,6 0 0,-6 0 0,4 0 0,-6 0 0,6 0 0,-4 0 0,6 0 0,-2 0 0,3 0 0,-3 0 0,-1 0 0,-2 0 0,-3 0 0,-2 0 0,-4 0 0,1 0 0,-1 0 0,3 0 0,1 0 0,3 0 0,6-2 0,2 2 0,3-1 0,1 1 0,2 0 0,0 0 0,1 0 0,-1 0 0,3 0 0,4 0 0,-3 0 0,-9 0 0,-6 0 0,-15 0 0,6 0 0,-6 0 0,13 0 0,2 0 0,8 0 0,5 0 0,5-1 0,-11 0 0,0 0 0,-17 1 0,9 0 0,0 0 0,14 0 0,4 0 0,-11 0 0,2 0 0,-13 0 0,7 0 0,1 2 0,5-2 0,6 1 0,4-1 0,-7 0 0,3 1 0,-8 0 0,6 0 0,3-1 0,2 0 0,-2 1 0,-7-1 0,-9 1 0,-4-1 0,-4 0 0,5 0 0,5 0 0,6 0 0,9 0 0,-1 0 0,-5 0 0,-4 2 0,-6-2 0,1 1 0,9-1 0,3 0 0,-2 0 0,3 1 0,-6 0 0,5 0 0,1-1 0,2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5T12:07:55.94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8221 106 24575,'-25'0'0,"3"0"0,16 0 0,-2 0 0,-3 0 0,4 0 0,-4 0 0,0 0 0,-1 0 0,0 0 0,-3 0 0,3 0 0,0 0 0,2 0 0,1-1 0,-12 1 0,-1-1 0,-14 1 0,8 0 0,2 0 0,8-2 0,7 2 0,5-1 0,-4 1 0,-4 0 0,-8-1 0,1 0 0,3 0 0,6 1 0,6-1 0,-4 1 0,-6-1 0,-5 1 0,-11 0 0,4 0 0,0 0 0,7 0 0,4 0 0,1-2 0,2 2 0,-5-1 0,-2 0 0,-7 0 0,-7-2 0,-5 3 0,-3-3 0,-3 3 0,3-1 0,8 1 0,7 0 0,11 0 0,3-2 0,-5 2 0,-1-1 0,-10 1 0,-4-2 0,-3 2 0,3-1 0,-2 1 0,10 0 0,-2 0 0,-2 0 0,7 0 0,-8 0 0,3 0 0,-7 0 0,0 0 0,-1 0 0,-2 0 0,-9-2 0,-3 0 0,-8 0 0,5 0 0,0 1 0,8-2 0,-7 3 0,-1-3 0,-14 1 0,4 0 0,-12-3 0,3 1 0,-11-2 0,8-1 0,9 5 0,7-3 0,3 4 0,-9-1 0,10 0 0,-3 2 0,12-1 0,1 0 0,1 0 0,-3-1 0,-1 2 0,-6-2 0,7 2 0,6-1 0,6 1 0,5-2 0,-5 2 0,1-1 0,-11 1 0,2-2 0,-12 2 0,4 0 0,-3 0 0,4 0 0,-1 0 0,9 0 0,5 0 0,6 0 0,1 0 0,1-1 0,-2 1 0,-2-2 0,-6 2 0,-7-1 0,3 1 0,-8-2 0,5 2 0,-4 0 0,7 0 0,-2 0 0,8-1 0,-2 0 0,11 0 0,2 1 0,6 0 0,-1-1 0,-2 0 0,1 0 0,-4 1 0,-1 0 0,-5 0 0,3 0 0,1 0 0,4 0 0,2 0 0,-2 0 0,-5 0 0,-5 0 0,-3 0 0,5 0 0,2 1 0,6 0 0,-2 0 0,4-1 0,-4 0 0,-1 0 0,-9 0 0,-5 0 0,-7 0 0,1 0 0,-2 0 0,5 0 0,4 0 0,0 0 0,6 0 0,0 1 0,9 0 0,-5 1 0,3-1 0,-5 0 0,2 0 0,-4-1 0,1 2 0,-3-1 0,3-1 0,6 2 0,-5-2 0,-1 0 0,-4 0 0,1 0 0,3 0 0,4 0 0,1 0 0,7 0 0,-1 0 0,4 0 0,-3 0 0,2 0 0,-2 0 0,-1 0 0,2 0 0,1 0 0,3 1 0,1-1 0,-1 1 0,-2-1 0,2 0 0,-5 0 0,0 0 0,-5 0 0,4 0 0,3 0 0,6 0 0,3 0 0,1 0 0,-4 0 0,-1 0 0,-5 1 0,-5 0 0,-1 1 0,-5-1 0,5 0 0,-4-1 0,10 0 0,2 0 0,8 0 0,-9 0 0,-6 1 0,-8-1 0,-6 3 0,10-2 0,0 0 0,13-1 0,4 0 0,5 0 0,-2 0 0,-2 1 0,-5 0 0,-1 2 0,-4 0 0,2-1 0,1 1 0,3 0 0,4-2 0,2 1 0,-4 1 0,4-1 0,-8 2 0,5-2 0,-5 1 0,5-1 0,1 0 0,-1 1 0,-4 2 0,-1-1 0,-9 4 0,5-4 0,-1 3 0,6-3 0,6-1 0,-5 3 0,5-4 0,-6 7 0,5-5 0,4 0 0,-4 5 0,-1-4 0,-3 5 0,2-3 0,4-2 0,1-2 0,-6 5 0,2-2 0,-4 2 0,5-2 0,2-1 0,-2 2 0,5-3 0,-5 3 0,4-2 0,-1 0 0,-1 6 0,2-5 0,-1 5 0,3-4 0,-3 3 0,2 0 0,-1 0 0,1-2 0,-2 4 0,2-3 0,-4 4 0,4-3 0,1-5 0,1-26 0,2 8 0,0-20 0,1 22 0,0 5 0,0-5 0,1 2 0,0-6 0,2 4 0,-1 2 0,1 0 0,4-2 0,-4 5 0,4-3 0,4-4 0,-5 6 0,6-7 0,-7 9 0,-2 2 0,8-5 0,-5 2 0,5-4 0,-5 4 0,-35 11 0,4 1 0,-25 7 0,17-1 0,14-7 0,4 2 0,8-5 0,-5 6 0,2-2 0,-3 7 0,1-6 0,5 1 0,0-1 0,1 2 0,0 3 0,-1 1 0,0-1 0,3-3 0,-2 1 0,3-2 0,-3 0 0,2 2 0,0-3 0,-1 4 0,3-4 0,-4 4 0,1-3 0,-1 2 0,2-3 0,-2 2 0,4-1 0,-5 1 0,5 1 0,-4 1 0,2-1 0,1-1 0,-1 0 0,2-1 0,-4 4 0,2-4 0,0 2 0,-3-1 0,5-3 0,-6 4 0,4-4 0,-1 2 0,-1 2 0,2-2 0,-2 4 0,3-3 0,-1 1 0,1 0 0,-1-1 0,1 1 0,0-2 0,-2-1 0,1 7 0,-1-4 0,0 5 0,0-3 0,1-2 0,0-1 0,1 0 0,-1 1 0,0-3 0,0 4 0,1-4 0,-1 2 0,1 0 0,-2 0 0,3-2 0,-3 2 0,1 0 0,1-1 0,0 2 0,0-2 0,0 2 0,-1 0 0,1 0 0,-1-1 0,-2 1 0,2-1 0,1 1 0,-1-1 0,0 0 0,0-1 0,1 0 0,-1 1 0,1-1 0,-1 1 0,0 1 0,0-1 0,-1 0 0,0 0 0,1-2 0,-2 3 0,3 0 0,-2-2 0,2 2 0,0-3 0,-1 1 0,-1 4 0,2-1 0,-3 4 0,3-3 0,-1-1 0,2 1 0,-2-2 0,0 2 0,-1-2 0,1-1 0,0 1 0,1-2 0,1 0 0,-2 3 0,1-2 0,-2 4 0,1-3 0,0 0 0,-1 2 0,2-3 0,-2 0 0,1 1 0,-1-3 0,0 4 0,0-1 0,0 0 0,-2 4 0,3-4 0,-2-2 0,3 0 0,-4 2 0,3-1 0,-3 2 0,3-4 0,-8-37 0,2 10 0,-6-35 0,6 25 0,3 5 0,4-1 0,2 4 0,1-9 0,0 4 0,0 5 0,1 4 0,-1 3 0,2 2 0,-2 3 0,1-4 0,2 0 0,0-10 0,3 2 0,-1-8 0,0 7 0,0-2 0,-3 6 0,2 0 0,0 0 0,2-4 0,-1 1 0,1-2 0,0 1 0,1-2 0,-2 2 0,4-6 0,0-2 0,0-5 0,3-2 0,-2 3 0,10-2 0,10-5 0,7-2 0,0 0 0,-5 4 0,-9 9 0,-6 7 0,-6 9 0,-11 12 0,-21 18 0,-10 12 0,-16 12 0,-4 6 0,6-1 0,0-1 0,9-6 0,0-2 0,7-4 0,1-2 0,7-3 0,2-2 0,3-2 0,-1 1 0,2-2 0,1 2 0,4-7 0,4-2 0,3-7 0,3-4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5T12:08:01.91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197 2041 24575,'-26'-9'0,"4"2"0,8 1 0,4 1 0,-5 0 0,4 1 0,1 0 0,1-3 0,-5-15 0,-4-5 0,-1-3 0,5 6 0,9 15 0,3 4 0,2-11 0,-3 1 0,3-12 0,-3 7 0,3 0 0,-1 6 0,1-1 0,0 7 0,0-2 0,0-4 0,0-7 0,0-3 0,0 0 0,0 7 0,0 4 0,0 6 0,0-3 0,0 3 0,0-5 0,0 2 0,0 0 0,0 1 0,0-2 0,0 3 0,0-4 0,0-2 0,0 1 0,0 3 0,0 1 0,0 1 0,0-4 0,0 0 0,0-2 0,0 1 0,0 0 0,0 4 0,0 1 0,0-3 0,0-3 0,0-8 0,0 4 0,0-7 0,0 5 0,0 1 0,0 5 0,0 3 0,0-1 0,0 0 0,0 0 0,0 1 0,0-4 0,0 1 0,1-3 0,-1 1 0,1-5 0,1-1 0,-1 0 0,1 4 0,-1 2 0,0 6 0,-1 1 0,1-1 0,0-2 0,1-3 0,-1-1 0,0 4 0,1-1 0,-2 5 0,2-3 0,1-14 0,0-4 0,2-15 0,-1 7 0,-2 4 0,2 6 0,-2 4 0,-1 1 0,1 4 0,0-4 0,1 0 0,1-10 0,0 0 0,4-7 0,1 2 0,3-5 0,1 6 0,4-6 0,2 3 0,0-4 0,-1 8 0,-5 6 0,-5 10 0,0 0 0,-1-1 0,0 1 0,-2 0 0,3-2 0,-1 2 0,0 2 0,-2 5 0,-2 2 0,-2-2 0,0 6 0,-1-3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5T12:08:50.65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5T12:09:19.72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5T12:16:03.03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5T12:16:03.22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5T12:17:12.14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5T12:17:25.95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237 102 24575,'37'-2'0,"-1"2"0,8-3 0,3 3 0,6-3 0,-5 2 0,2-1 0,-11 0 0,4-1 0,-4-1 0,1 0 0,4 0 0,-1 0 0,7 2 0,-7 1 0,16-1 0,-6 2 0,18-4 0,-14 4 0,3-3 0,-4 1 0,-11-1 0,3 1 0,-9-1 0,6 1 0,16 0 0,4-2 0,10 1 0,-9-2 0,5 0 0,-12 3 0,-5-3 0,-6 5 0,-17-3 0,8 3 0,-4-3 0,16 3 0,14-3 0,25 0 0,5 1 0,1 0 0,-4 2 0,-12-1 0,-12 0 0,-20 0 0,-24 1 0,-15 8 0,-6 3 0,-2 8 0,0 0 0,-2 2 0,0-4 0,-7 4 0,0-3 0,-9 5 0,1 0 0,-8 1 0,-3-1 0,-4 1 0,-7-2 0,5-2 0,-10 0 0,4-4 0,-4-3 0,8-2 0,3-6 0,7 1 0,-2-4 0,4 0 0,-2-1 0,-3-1 0,0 0 0,-7-1 0,-1 0 0,-8 0 0,-1 0 0,1 0 0,0-2 0,5 3 0,4-1 0,4 1 0,7 0 0,4 0 0,4 0 0,4 0 0,2 0 0,1 0 0,-4 1 0,-8-1 0,-7 1 0,-11 2 0,0-2 0,-9 3 0,2-4 0,4 2 0,-3-1 0,9-1 0,-10 2 0,9-2 0,-10 1 0,2 1 0,-1 0 0,6-1 0,4-1 0,5 2 0,-6-1 0,1 1 0,-1 0 0,-10-1 0,-11 2 0,-14-1 0,-2 0 0,-9 1 0,13 0 0,3 0 0,15 0 0,19-2 0,7-1 0,13 3 0,3-3 0,2 2 0,-2-2 0,-2 3 0,-12-2 0,1 2 0,-10-1 0,1 0 0,-5 1 0,-1 1 0,2-1 0,0-1 0,9 0 0,7-1 0,7 1 0,8-2 0,3 0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5T16:33:37.77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1057 24575,'50'-14'0,"6"1"0,-8 5 0,4 0 0,-14 2 0,-11 3 0,-14 1 0,-5 1 0,4 0 0,6 0 0,14 1 0,3-3 0,10 3 0,-5-2 0,9 2 0,4 0 0,8-1 0,-4 1 0,0-2 0,-11 2 0,1 0 0,-9 0 0,-4 0 0,-13 0 0,-1 0 0,-4 0 0,5-1 0,2 1 0,10-2 0,3 2 0,13 0 0,6 0 0,14 0 0,-8 0 0,8 0 0,-14 0 0,4 0 0,-12 0 0,3 0 0,-9 0 0,9 0 0,-5 0 0,8 0 0,-5 0 0,7 0 0,-3-1 0,9 1 0,-1-3 0,5 2 0,-7 0 0,5 1 0,-5 0 0,1-2 0,-10 2 0,-12-3 0,-8 3 0,-4-1 0,-5 1 0,-1 0 0,2 0 0,6 0 0,4-1 0,5 0 0,-1-1 0,4 1 0,-5 0 0,-2 0 0,-9 0 0,0 0 0,-8 0 0,4 1 0,-3-1 0,2 1 0,-1 0 0,-1 0 0,0 0 0,4-2 0,2 2 0,3-2 0,4 1 0,8 0 0,-2 1 0,8 0 0,-3 0 0,-1-1 0,-6 0 0,-6 0 0,-4 1 0,-1 0 0,1 0 0,3 0 0,1 0 0,6 0 0,5 0 0,6 0 0,2 0 0,3 0 0,-4 0 0,8 0 0,-9 0 0,11 0 0,-13 1 0,8 0 0,-7 0 0,6-1 0,-5 1 0,3 0 0,8 1 0,7-1 0,1 0 0,6-1 0,-4 2 0,10 0 0,-3-1 0,9 1 0,0-2 0,1 0 0,-6 0 0,-3 0 0,-3 0 0,8 0 0,2 0 0,-10 0 0,2 0 0,-10-1 0,7 0 0,-6 0 0,2 1 0,-3-2 0,-2 0 0,-2 1 0,3-1 0,-6 2 0,6-1 0,-8-1 0,1 0 0,-4-1 0,2 2 0,-6-1 0,4 0 0,-4 2 0,6-1 0,-7 1 0,-3-3 0,-7 1 0,3 1 0,-5-1 0,6 1 0,-4 1 0,8-3 0,-4 3 0,5-2 0,4 2 0,4 0 0,0 0 0,1-1 0,-3 0 0,3 0 0,5 1 0,12 0 0,5 0 0,16 0 0,-8 0 0,14 0 0,-10 0 0,-1 0 0,-15 0 0,-13-1 0,-10-1 0,-4 0 0,-5 1 0,-3 0 0,-2-1 0,2-1 0,-3 1 0,6 0 0,2-2 0,9 1 0,-2 0 0,4 1 0,2 1 0,7 0 0,-4 0 0,1 1 0,-4-2 0,0 1 0,-3-1 0,0 0 0,-8 2 0,5-1 0,-11 1 0,-2-3 0,-5 3 0,5-3 0,-1 3 0,5-2 0,-4 1 0,4 1 0,-5-3 0,6 2 0,-1-1 0,6-1 0,1 1 0,9-1 0,-3 1 0,4 0 0,-6 1 0,-5-3 0,-2 4 0,-2-4 0,-4 1 0,-4-2 0,-3-2 0,-2 1 0,-3 0 0,-5 0 0,-4 2 0,-9 1 0,1-2 0,0-4 0,1-3 0,7-8 0,-4 1 0,4-7 0,1 1 0,2-8 0,2-3 0,2-7 0,-6 5 0,0-5 0,-8 9 0,-3-1 0,-3 9 0,-3 3 0,0 9 0,0 3 0,1-11 0,0 6 0,2-14 0,3 6 0,4-11 0,3 2 0,1-5 0,2 8 0,-2 2 0,-2 6 0,-3 6 0,-5 5 0,-13 5 0,-23-3 0,-56-2 0,24 3 0,-5 2-361,-14 1 1,-1 1 360,4-1 0,1 2 0,3 2 0,3 1 0,14-1 0,2 1 0,5 0 0,3 1 0,-20-1 0,22 2 0,16-3 0,3 0 0,4 0 721,-8 2-721,-10 0 0,-15 0 0,-6 0 0,-13 1 0,-1 0 0,-11 0 0,5-2 0,-2 0 0,15 0 0,9 0 0,20-2 0,13 2 0,16-1 0,-1 1 0,-15 1 0,-11 3 0,-11-1 0,10 1 0,20-2 0,15 0 0,30 6 0,-14-5 0,10 11 0,-45 7 0,-16 11 0,-32 23 0,0 2 0,-2 4 0,21-15 0,19-14 0,17-18 0,13-8 0,33-6 0,16 0 0,21 0 0,21 0 0,8 2 0,-31-1 0,1 0-256,0 1 1,2 0 255,10 1 0,0 0 0,-6 0 0,-2 0 0,0 2 0,-3 0 0,-12-2 0,-3 0 0,36 7 0,-26-6 0,1 5 0,-13-4 0,-1 3 511,-13-5-511,0 1 0,-11-4 0,1 2 0,5 0 0,18 3 0,28-2 0,10 2 0,-29-3 0,3-2 0,-1 1 0,3 0 0,10 0 0,2 0 0,-8 0 0,0 0 0,6 0 0,-2 0 0,-14 1 0,-4 0 0,42-2 0,-34 2 0,-38 1 0,-40 11 0,-37 9 0,-25 7 0,22-11 0,-4-1-384,-6-2 1,-2-1 383,-10 4 0,-2-2 0,7-2 0,0-2 0,6 0 0,3-1 0,14-3 0,4-1 0,-33 1 0,22-3 0,10-3 0,9 1 0,-2 1 767,4 2-767,-5 1 0,4 3 0,-4-1 0,6 1 0,-2-2 0,7-3 0,-9-1 0,-1-1 0,-14 1 0,-7 5 0,-6-1 0,4 1 0,-11 0 0,-6-1 0,29-3 0,-3 1 0,-1-4 0,-2 1 0,-4 3 0,-1 0 0,7-4 0,2 0 0,-36 10 0,24-3 0,26-2 0,17-2 0,10-1 0,14-1 0,24 0 0,0-1 0,19 1 0,-5-2 0,22 2 0,26 2 0,-28-1 0,3 0 0,0 0 0,3 0-323,12 1 1,2-1 322,-6-3 0,-1 0 0,-3 0 0,-3 0 0,31-4 0,-39 2 0,-31-1 0,-4 1 0,-2 0 0,5 1 645,3-1-645,12 2 0,2-2 0,11 0 0,3 1 0,14 3 0,3 2 0,20 2 0,-16-1 0,-2-3 0,-31-3 0,-19-1 0,2 0 0,14 0 0,14 0 0,4 0 0,7 0 0,-12 0 0,-4 1 0,-18-1 0,-19 2 0,-3-5 0,5-1 0,11-3 0,0 2 0,-2 0 0,-4 4 0,-1-2 0,-2 0 0,-1 2 0,-8 0 0,1 1 0,10 0 0,8 0 0,14 1 0,2-1 0,4 2 0,-4 0 0,4-1 0,-12 3 0,-1-4 0,-9 1 0,2 1 0,-4-1 0,5 1 0,-1-1 0,10 0 0,-5-1 0,16 3 0,-1-1 0,7 0 0,-4-1 0,-6-1 0,-12 1 0,-5-1 0,-12 2 0,-2-2 0,-7 0 0,15 0 0,8 0 0,17 0 0,9 0 0,-1 0 0,6 0 0,-11 0 0,-3 0 0,-18 0 0,-7 0 0,-7 0 0,-5 0 0,3 0 0,5 1 0,10-1 0,6 1 0,9-1 0,3 0 0,9 0 0,-1 0 0,-5 0 0,1 0 0,-9 0 0,7 0 0,-8 0 0,5 0 0,0-1 0,14 0 0,-1 0 0,10 1 0,0 0 0,8 0 0,-7 0 0,-4-1 0,-17-1 0,-12 0 0,-12 1 0,-8 1 0,-4-1 0,2 1 0,-1-2 0,3 2 0,5-1 0,11 1 0,7-1 0,12 1 0,0 0 0,10 0 0,-7 1 0,0-1 0,-16 2 0,-6-2 0,-9 0 0,-2 0 0,5 0 0,5-2 0,8 2 0,3-3 0,7 3 0,-2-2 0,-3 2 0,-3 0 0,-8 0 0,3 0 0,-6 0 0,1 0 0,-2 0 0,3-1 0,-2 1 0,8-1 0,6-1 0,9 0 0,6 0 0,6 0 0,-2 0 0,0 0 0,-7-1 0,-3 1 0,-8-2 0,-1-1 0,-9 1 0,6-3 0,6 1 0,17-2 0,2 2 0,13-3 0,-7 3 0,8-2 0,-15 3 0,-3-1 0,-16 1 0,-10 1 0,-9 2 0,-8 0 0,-2 0 0,10-1 0,3 2 0,14-2 0,7 3 0,1-2 0,0 1 0,-2 1 0,-5-3 0,-5 3 0,-7-2 0,-14 2 0,-8 0 0,12-1 0,7-2 0,27-1 0,12 1 0,14 1 0,-11 2 0,0 0 0,-18-1 0,-3 1 0,-7-2 0,4 2 0,-8 0 0,4 0 0,-3 0 0,7 0 0,7 0 0,13 0 0,-4 0 0,3 0 0,-9 0 0,1 0 0,-4 0 0,5 0 0,-1 0 0,10 0 0,-4 0 0,1 0 0,-11 0 0,-4 0 0,-10 0 0,-1 0 0,-2 0 0,8 0 0,1-1 0,19-1 0,0 0 0,10 1 0,-12 1 0,-4-2 0,-16 2 0,-7-2 0,-11 2 0,-2-1 0,1 1 0,12-3 0,2 2 0,10-3 0,0 3 0,4-2 0,-7 1 0,-3-1 0,-9 2 0,-6-1 0,-5 1 0,-3 0 0,-1-1 0,1 1 0,-3 0 0,2 1 0,1-3 0,15 3 0,6-1 0,21 1 0,-1 0 0,-6 0 0,-15 0 0,-19 0 0,-10 0 0,-1 3 0,24 13 0,24 12 0,17 2 0,10 1 0,-31-15 0,-19-8 0,-20-2 0,-16 3 0,-2 5 0,-5 8 0,-5 1 0,-3 1 0,-5-3 0,-1 2 0,-4-3 0,3 3 0,3-8 0,5-4 0,9-6 0,1-3 0,-11 0 0,-3 2 0,-17 0 0,6-1 0,-6 0 0,9-2 0,-3 2 0,5 0 0,4-2 0,3 1 0,1 1 0,-1 0 0,-3 1 0,2 0 0,-7 0 0,3 1 0,-11 1 0,1-2 0,-10 0 0,0 1 0,-12 0 0,-2 3 0,-3-2 0,7 3 0,8-2 0,3 0 0,1-2 0,6 0 0,-8 0 0,-4 1 0,-12 2 0,-2 0 0,-13 5 0,-6 0 0,-15 5 0,-3-3 0,42-5 0,-2-1 0,3-1 0,0 0 0,-6 1 0,-1-1 0,9-2 0,1 0 0,-1 1 0,2 1 0,-33 1 0,3 5 0,19-6 0,0 5 0,-1-5 0,-17 6 0,0 0 0,30-4 0,-2 0 0,-2 2 0,-2 0-320,-15 2 1,-3 1 319,1-1 0,-4 0-492,-18 0 0,-2 1 308,7-2 1,-1 1 183,18-4 0,-3 1 0,3-1 0,-22 3 0,1 0 0,26-4 0,-2-1 0,3 0 0,-18 2 0,1-2-269,-2 0 0,3-1 269,14-2 0,2-1 0,3 1 0,2-1 0,-36 2 0,49-2 0,0-1 578,-34 3-578,-1 2 983,-3 1-613,-11 5-370,46-8 0,0 1 0,-6-1 0,0 0 0,0-1 0,0 1 0,-1-1 0,2 0 597,-40 4-597,8 0 0,16-2 0,4-1 0,7-1 0,5 0 0,-1 0 0,-18-3 0,-10 1 0,35-2 0,-1 0 0,2-2 0,0 2 0,-2 2 0,1 0 0,-35-1 0,-5 6 0,3-4 0,38-1 0,1 1 0,-39 3 0,4-1 0,18 0 0,4 0 0,17 2 0,8-1 0,19 1 0,3-4 0,3 1 0,2-4 0,-5 1 0,-6 0 0,-11 2 0,-17 2 0,-16 1 0,-1 3 0,12-5 0,20 1 0,21-5 0,7 0 0,6-1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5T16:34:01.79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1863 24575,'65'-5'0,"8"2"0,7 0 0,-4 2 0,9 0 0,-21 1 0,-5 0 0,-18 0 0,-14 0 0,-5 1 0,-2-1 0,-1 1 0,-3-1 0,-1 1 0,2 0 0,1 1 0,5-2 0,5 3 0,13 0 0,8 2 0,19 0 0,2 1 0,6-2 0,-9 1 0,-14-2 0,-20-2 0,-11 1 0,0-2 0,9 0 0,12-2 0,8 2 0,13-2 0,6 2 0,-4 0 0,-21 0 0,-24-3 0,-17-7 0,-7-2 0,0-6 0,-2 3 0,-2-3 0,0 2 0,0 2 0,2 2 0,3-1 0,-2 0 0,0-1 0,1 5 0,-1 3 0,-3-1 0,1 3 0,-12-1 0,-5 8 0,-4-1 0,-10 3 0,9-1 0,-2 2 0,7-2 0,0 1 0,6-2 0,4-1 0,0 8 0,1 2 0,0 4 0,-1 2 0,9-8 0,-1-4 0,39-42 0,-10 3 0,25-30 0,-21 15 0,-11 4 0,-6 3 0,-7 14 0,-4 10 0,-2 10 0,-11-2 0,-8 0 0,-8-2 0,6 4 0,3 5 0,8 3 0,-6 1 0,4 1 0,-1 2 0,3 1 0,2 2 0,-5 3 0,-1 3 0,-2 1 0,2 0 0,2-3 0,5-2 0,0 1 0,3-1 0,0 1 0,0 2 0,-1 4 0,1 2 0,1-1 0,3-5 0,0-4 0,0-1 0,2 0 0,-3 7 0,1 1 0,-2 4 0,1-4 0,2 1 0,-1-3 0,1-4 0,0 0 0,1 0 0,-1 3 0,1-1 0,-1-2 0,1-1 0,0 0 0,0 4 0,0 3 0,-2 6 0,2 5 0,-3 2 0,3-1 0,-1-5 0,1-7 0,1-12 0,12-23 0,12-25 0,7-13 0,11-11 0,-16 18 0,-5 4 0,-12 16 0,-7 8 0,-2 10 0,-1 4 0,0 0 0,-1-2 0,1-2 0,-3-1 0,1-1 0,-1 2 0,-2-5 0,2 3 0,-2-1 0,3 1 0,-2-2 0,0 0 0,0-5 0,-2-2 0,1-2 0,1 5 0,0 6 0,3 4 0,-2-2 0,1-2 0,-2-4 0,-2 0 0,1 0 0,0 0 0,1 1 0,0 3 0,2 6 0,-4-2 0,3 5 0,-5-6 0,2 0 0,-4-2 0,4 3 0,1 4 0,-6 20 0,2-1 0,-7 13 0,4-10 0,2 1 0,2-3 0,-1 1 0,3-3 0,-2 7 0,3 2 0,-2 13 0,1 3 0,1 3 0,2-4 0,2-6 0,1-7 0,0-3 0,0-6 0,0 0 0,0 3 0,0 2 0,1-1 0,-1-7 0,2-6 0,7 7 0,1 4 0,9 13 0,2 6 0,3 2 0,-1-4 0,-4-7 0,-7-14 0,-2-6 0,1-4 0,6-1 0,22-2 0,21-6-984,33-6 0,5-6 492,-41 6 0,-2 1-492,35-7 0,-13 0 0,-28 9 104,-17 3 880,-14 2 0,1 0 983,6-6 0,12-5 0,11-1 0,23-8 0,-23 12 0,-2-2-97,-38 17-886,-31 19 0,-5-1 0,-18 16 0,-3-6 0,2-4 0,-6 2 0,13-11 0,12-5 0,13-7 0,2 0 0,-4 2 0,-4 5 0,-13 3 0,-2 3 0,0-1 0,-2 3 0,5-1 0,1-3 0,8-3 0,3-6 0,11-4 0,0 0 0,-1 0 0,-3 3 0,-7 1 0,3 0 0,-3-1 0,5-2 0,3-1 0,5 1 0,1 0 0,-5 8 0,3-2 0,-3 3 0,-4 4 0,-12 5 0,3-1 0,-2-1 0,23-29 0,6-12 0,4-10 0,3 0 0,-1 9 0,0 5 0,0-1 0,0 0 0,8-8 0,1-4 0,6-5 0,-3 1 0,2 4 0,-6 9 0,1 2 0,-4 6 0,0 4 0,3-3 0,3 4 0,-6 0 0,-1 3 0,-5 4 0,1 1 0,3 1 0,2-1 0,1 2 0,0-2 0,4 3 0,-5-3 0,4 1 0,5-1 0,1 0 0,11-1 0,-2-2 0,5 1 0,-4-2 0,1 4 0,-7-3 0,-2 3 0,-3-1 0,0 1 0,-7 0 0,0 0 0,-7 0 0,-1 0 0,5 0 0,0 0 0,7 0 0,1 1 0,4-1 0,-1 1 0,0-1 0,-1 2 0,4-2 0,2 1 0,9-1 0,4 0 0,3 0 0,-6 0 0,-5 1 0,-11-1 0,-3 2 0,-8-2 0,-4 0 0,4 0 0,1 1 0,13-1 0,1 1 0,4 0 0,-2 0 0,-6 0 0,-7-1 0,-1 0 0,13 0 0,6 0 0,13 0 0,-5 0 0,-4 0 0,-11 0 0,-3 0 0,-13 0 0,5 0 0,9 0 0,9 1 0,20 2 0,-1 1 0,14 2 0,-1-2 0,8 1 0,-10-2 0,2 0 0,-13 0 0,1-1 0,-11-1 0,-2 0 0,-7 0 0,3 0 0,0 0 0,13 1 0,4 0 0,12-1 0,-8 0 0,3 0 0,-13 1 0,0-1 0,-10 0 0,3 0 0,5 1 0,8 0 0,6-1 0,-1 1 0,-4-2 0,-1 1 0,-7 1 0,-3-1 0,-8 1 0,-4 0 0,-12-1 0,-6 1 0,7-2 0,12 3 0,16-2 0,15 4 0,15-1 0,7 4 0,10-2 0,-13 3 0,-3-5 0,-13 0 0,5-1 0,-4 1 0,7 1 0,-4-3 0,3 1 0,-13-3 0,-4 1 0,-14-1 0,0 0 0,-9 0 0,1 2 0,-4-2 0,6 1 0,-5-1 0,9 0 0,0 0 0,7 0 0,-2 0 0,-1 0 0,-5 1 0,-6 0 0,-4 0 0,-5-1 0,1 1 0,2 0 0,1 0 0,7-1 0,1 0 0,2 1 0,-3-1 0,-3 1 0,-4 1 0,-1-2 0,-4 1 0,1-1 0,-3 0 0,7 0 0,-2 0 0,5 0 0,-4 0 0,1 0 0,-4 0 0,2 0 0,-3 0 0,6 1 0,-3 0 0,9 0 0,4-1 0,7 0 0,-1 0 0,3 0 0,-2 0 0,7 0 0,-6 0 0,3 1 0,-2 0 0,4 0 0,-1-1 0,-4 0 0,-7 0 0,-2 1 0,-6 0 0,2 0 0,-4-1 0,6 0 0,-4 0 0,0 0 0,-7 1 0,-1-1 0,-6 1 0,-1-1 0,-11 0 0,-31-2 0,2 0 0,-32-1 0,4 1 0,-5 1 0,-9 0 0,3-1 0,1 2 0,7-2 0,1 2 0,7 0 0,0 0 0,6 0 0,6 0 0,10 0 0,4 0 0,8 0 0,-6 0 0,-1 0 0,-9 0 0,-1 0 0,-7 0 0,-4 0 0,-6 0 0,1 0 0,-5 0 0,-2-1 0,-5-1 0,-3-1 0,3 1 0,1 0 0,-4 1 0,6 1 0,-9-3 0,-4 1 0,-14-3 0,-3 1 0,-15-4 0,16 6 0,-6-4 0,25 5 0,1-4 0,18 4 0,0-2 0,8 0 0,3 1 0,5-1 0,4 3 0,1-2 0,-3 0 0,-13-1 0,-13-2 0,-7-1 0,-19-1 0,-1-4 0,-11 2 0,12 2 0,-4-3 0,4 2 0,-16-3 0,7 2 0,-7-2 0,16 4 0,-6 0 0,15 0 0,-4 3 0,7 0 0,-6 0 0,3-1 0,-12 1 0,10 0 0,-12-2 0,20 3 0,1-2 0,16 3 0,0 1 0,10-1 0,-3 2 0,3-1 0,-7 1 0,-1 0 0,-21 0 0,-11-2 0,28 0 0,-2 0 0,-46 0 0,46-2 0,0 1 0,-33 2 0,2-4 0,24 4 0,-4-3 0,17 1 0,-8 2 0,8-2 0,-3 3 0,-4-3 0,-11 2 0,-2-2 0,-9 3 0,6-3 0,7 1 0,18 0 0,28 0 0,88-3 0,23 1 0,-14 1 0,9 0-328,-21 2 0,4 1 0,2 0 0,11 1 0,4 1 0,3 0 82,-13-1 0,4-1 0,0 1 0,-1 0 0,-1 2 0,-1 1 0,1-1 0,1 0 0,7 0 0,2-1 0,0 0 0,-3 1 121,-8 0 1,-2 0 0,-1 1 0,1-1 124,-1 0 0,0 1 0,-1-1 0,-3 0-280,6 0 0,-4 0 1,-3 1 279,19 2 0,-6 1-182,-20-3 1,-5 0 181,-1 1 0,-3 0 983,39 1-23,-14-1 23,-16-3 0,3-1 0,-7-1 0,13 0-239,4 0-744,13 0 0,-6 0 0,10 0 0,-5 2 0,-32-1 0,1 0 0,-3 1 0,1 0 0,9 0 0,1 0 0,-4 0 0,-1 0 0,0 0 0,-1 0 0,-8-1 0,0 0 0,-1-1 0,-1 0 0,40-1 0,-40 0 0,1 1 0,36-2 0,-4 0 0,-22-1 0,-12 1 0,-16 0 0,-2 2 0,-7 0 0,5-1 0,-5 1 0,7-1 0,8 1 0,3-2 0,-1 2 0,-5-2 0,-13 2 0,3 0 0,-9 0 0,5 0 0,-2 0 0,8 0 0,4 2 0,8-2 0,0 1 0,4-1 0,-6 2 0,3-1 0,-7 1 0,0 0 0,-9-1 0,-5 0 0,-3-1 0,0 0 0,-2 1 0,0-1 0,-3 1 0,6-1 0,-3 0 0,9 0 0,0 0 0,5 2 0,-2-2 0,9 1 0,-5-1 0,0 0 0,-3 0 0,-8 0 0,-2 1 0,-2-1 0,-6 2 0,5-2 0,1 0 0,2 0 0,7 0 0,5 0 0,8 0 0,7 0 0,-4 0 0,5 0 0,-9 1 0,-4-1 0,-3 1 0,-7-1 0,3 0 0,-2 0 0,0 0 0,-3 0 0,1 0 0,-5 0 0,-1 0 0,-1 0 0,3 0 0,0 0 0,8 0 0,-1 0 0,7 0 0,-3 0 0,2 0 0,-2 2 0,0-2 0,-3 1 0,-1-1 0,-1 0 0,6 0 0,-1 0 0,9 0 0,-1 0 0,2 0 0,-5 0 0,0 0 0,-4 0 0,3-1 0,0 1 0,5-2 0,-2 2 0,3 0 0,-6 0 0,2 0 0,-2 0 0,3 0 0,-1 1 0,-2 0 0,-4 0 0,7-1 0,-1 0 0,8 1 0,6 1 0,-1 0 0,0-1 0,5 1 0,0-2 0,10 3 0,-11-3 0,3 3 0,-10-3 0,4 3 0,-4-3 0,0 2 0,-3-2 0,0 0 0,-5 0 0,-4 0 0,-3 0 0,1 0 0,1 0 0,10 0 0,3 1 0,6 0 0,-5 0 0,4-1 0,-9 0 0,0 0 0,-11 0 0,-5 0 0,-4 0 0,0 0 0,-3 0 0,0-1 0,0 0 0,5 0 0,-3 1 0,4-1 0,-5 1 0,2-2 0,-3 2 0,3-1 0,0 1 0,2-3 0,2 3 0,-1-1 0,2 0 0,1 0 0,-6 0 0,-1 1 0,-5-1 0,2 1 0,-4-2 0,0 2 0,-5 0 0,3 0 0,0 0 0,3-1 0,5 1 0,4-1 0,-1 1 0,6 0 0,-4 0 0,7 0 0,-1 0 0,6 0 0,5 0 0,3 0 0,-5 1 0,-1-1 0,-13 1 0,1-1 0,-6 0 0,2 0 0,2 0 0,1 0 0,2 0 0,3 2 0,7-2 0,3 1 0,0-1 0,0 0 0,-1 0 0,0 0 0,-5 0 0,-6-1 0,-8 1 0,-6-1 0,-5 1 0,-3-2 0,2 2 0,2-2 0,2 1 0,7-2 0,4 0 0,12 1 0,-3 0 0,4 0 0,-4 1 0,-2-2 0,-3 2 0,1-1 0,-2-1 0,1 3 0,-4-1 0,4 0 0,-2 0 0,7 0 0,0 1 0,7-1 0,2-1 0,4-1 0,-4 1 0,2 1 0,4 1 0,8-2 0,-3 2 0,7-5 0,-11 0 0,10-3 0,-8 0 0,-2-1 0,-7 2 0,-1-1 0,-1 1 0,9 0 0,-1 3 0,9 0 0,-9 2 0,-1-1 0,-10-1 0,-2 0 0,-4 0 0,-4 1 0,-4 1 0,4-1 0,1 0 0,15-3 0,4 2 0,7-3 0,-5 3 0,2 0 0,-4 2 0,5 0 0,-6 1 0,-2-1 0,-7-1 0,1 0 0,-8 2 0,-2-2 0,-3 3 0,3-3 0,-1 3 0,6-1 0,6-1 0,13 2 0,-4-3 0,6 3 0,-10-2 0,3 2 0,-6 0 0,5 0 0,-6 0 0,8 0 0,-8 0 0,3 0 0,-5 0 0,9 0 0,-1 0 0,9 0 0,-5 2 0,0 0 0,-8-1 0,0 2 0,-1-1 0,4-1 0,-2 2 0,-2-1 0,-10-1 0,-1 0 0,-7-1 0,3 0 0,7 0 0,10-1 0,5 1 0,13-2 0,-4 2 0,0 0 0,-12 0 0,-13 0 0,-8 0 0,-3 0 0,-5 0 0,2 0 0,3 0 0,12 0 0,6 0 0,10 0 0,-4 2 0,-6-2 0,-11 1 0,-19 11 0,-10 13 0,-10 10 0,-3 2 0,-1-3 0,2-12 0,1 0 0,2-11 0,5-4 0,-7 3 0,-5 3 0,-3 1 0,-12 6 0,4-6 0,-8 3 0,2-6 0,-9 1 0,2-5 0,-3 2 0,6-4 0,1 0 0,5-3 0,-6 0 0,1-2 0,-6 2 0,2-1 0,-1 1 0,5-1 0,2 0 0,4 1 0,-3-2 0,6 2 0,-5-1 0,5 0 0,-6-1 0,2 0 0,-8 0 0,0-2 0,-12 1 0,-2-1 0,-18-3 0,-5 3 0,-11-3 0,7 1 0,-4-1 0,7 1 0,-7-1 0,8 3 0,1-1 0,7 2 0,-2 0 0,5 1 0,-8 0 0,2 0 0,-10-2 0,8 2 0,-5-3 0,12 2 0,2 0 0,13 1 0,12 0 0,8 0 0,6 0 0,4-1 0,1 0 0,-4 0 0,-7 0 0,-4 1 0,-10-2 0,-8 2 0,-12 0 0,1 0 0,-3 0 0,14-1 0,-1-2 0,17 1 0,10-1 0,8 1 0,4 0 0,2-1 0,6-10 0,14-9 0,13-19 0,15-15 0,15-14 0,3-2 0,-23 30 0,-1 0 0,22-24 0,-3-1 0,-9 16 0,0-1 0,-3 3 0,6-6 0,-7 5 0,3-1 0,-7 6 0,-2 2 0,-5 9 0,-1-1 0,2 1 0,3-6 0,5 1 0,8-4 0,6-1 0,8-4 0,-2 4 0,13-6 0,-1 5 0,16-7 0,-10 7 0,5-1 0,-6 5 0,6-2 0,-11 8 0,3 0 0,-11 8 0,7-3 0,-9 7 0,18-7 0,-1 1 0,16-4 0,-13 4 0,-18 5 0,-25 9 0,-21 7 0,-103 7 0,29 5 0,-7 1-328,3 1 0,-5-1 0,-3 2 16,-8 3 1,-3 0-1,-1 1-16,-2 0 0,-1 1 0,-2-1 82,16-1 0,-2-1 0,0 1 0,2-1 35,-18 1 0,1-1 1,1-1-118,5-1 0,0-1 0,6-1 281,-8 0 1,6-2 46,9 0 0,6 0 0,-24 4 983,18 0-428,4 2 428,-10 2 0,-16 3-629,35-6 1,-2 1-355,2-1 0,-1 1 0,-1-2 0,2-2 983,-29 3-583,34-5-400,29-3 0,20 0 0,36-6 0,46-4 0,-20-1 0,6 0 0,25-3 0,4 0-492,2 0 0,3 1 173,-15 3 0,3 0 0,1 1-9,2 0 0,-1 1 0,2 1 0,4 1 0,1 1 0,-3 0 254,-11 1 1,-3 0-1,-4 2 74,18 0 0,-11 2 0,5 0 0,-63 4 0,-98 11 0,-3-3 0,-11 0-328,18-3 0,-5 1 0,-6 0 270,-3 0 0,-5 0 0,-4 0 0,0-1-139,14-1 0,-1-2 1,-1 0-1,-1 0 0,-1 0 0,-10 0 0,-1 0 1,-2-1-1,1 0 0,2 0 155,8-1 1,1-1 0,0 0 0,1 0-1,0-1-155,0 0 0,-1-1 1,1-1-1,1 0 0,2 0-49,-6 0 0,3-1 0,1 1 0,-3-1 0,-6-1 0,-2 1 0,1 0 0,4-1-82,-12-1 0,5 1 0,0-1 457,1 0 0,0 0 0,3 0-129,18 2 0,3-1 0,-1 1 0,-6 0 0,0 0 0,2 0 491,-22 1 1,3 0-1,-1 0 1,4 0-304,19 0 0,2 0 303,-1 0 1,3 0-1,16 0 1,1 0-1,-1 0 1,2 0 491,-27 0 0,-2 0 0,13 2 0,-5 0 0,14 1-119,-2 2-864,17-1 0,1 2 0,3 0 0,-6-1 0,4-1 0,0-1 0,5 0 0,5 0 0,2-1 0,-4 0 0,-15 2 0,-16-3 0,-7 2 0,-14-2 0,0 1 0,-10 0 0,12 0 0,7-2 0,22-1 0,0 0 0,15 0 0,-7 1 0,5 0 0,-5 0 0,3 0 0,-2 0 0,4 0 0,-4 0 0,10 0 0,4 0 0,16 0 0,10-1 0,33-13 0,12-2 0,6-5 0,-9 6 0,-19 8 0,-8 4 0,-5 28 0,-3-8 0,-4 25 0,1-18 0,0-2 0,2-6 0,1-2 0,0-4 0,0-1 0,0 0 0,0 2 0,0 7 0,0 10 0,-3 13 0,-1 17 0,-2 4 0,-1 4 0,1-10 0,1-10 0,2-11 0,1-14 0,13-18 0,13-15 0,11-15 0,20-17 0,-1-7 0,16-18 0,-12 10 0,-10 6 0,-22 26 0,-20 31 0,-14 22 0,-9 17 0,-6 9 0,0-4 0,1-2 0,5-8 0,4-3 0,3-8 0,0-2 0,-2 0 0,-3 8 0,1 6 0,-4 13 0,4-4 0,-1 0 0,4-11 0,5-8 0,1-11 0,2-4 0,2-5 0,-1-1 0,-3 12 0,0 1 0,-2 14 0,0-2 0,1 3 0,-1-4 0,1-3 0,4-11 0,0-7 0,2-7 0,-2 6 0,2 0 0,-4 11 0,2 7 0,-1 9 0,2 11 0,-2-3 0,1 0 0,1-9 0,-1-1 0,2-7 0,0-3 0,0-4 0,0-2 0,0-3 0,0 0 0,0 3 0,0 4 0,0 1 0,-1 10 0,1 1 0,-4 9 0,3 2 0,-2-1 0,3-3 0,0-9 0,0-11 0,0-8 0,0 0 0,1 5 0,0 1 0,0-1 0,-1-5 0,1-4 0,-1-2 0,1 9 0,-1 9 0,0 15 0,0-2 0,0-1 0,0-12 0,0-4 0,0-7 0,1-3 0,-1-5 0,1 7 0,-1-1 0,0 8 0,0-4 0,0-2 0,0-6 0,0 3 0,2 4 0,-2 3 0,1 5 0,-1 0 0,0 3 0,0 0 0,-1 5 0,1-7 0,-2 0 0,2-9 0,0-3 0,0-4 0,0 3 0,0 0 0,0 8 0,0 7 0,0 5 0,0-1 0,0-6 0,-1-10 0,1-1 0,-2-3 0,1 2 0,0 4 0,1 8 0,0 0 0,0 7 0,0-4 0,0 0 0,0-4 0,0-2 0,0-3 0,0 0 0,0-3 0,0 0 0,0-1 0,0 3 0,0 0 0,0 1 0,0-1 0,0-2 0,0 0 0,0-3 0,-1 1 0,1 1 0,-1-1 0,-1 8 0,2 3 0,-1 12 0,1-3 0,0-1 0,-1-9 0,-1-3 0,0-3 0,-1 0 0,2-4 0,-2 2 0,2 0 0,-2 0 0,2 1 0,-2-2 0,2 0 0,-2 3 0,2 2 0,-2 0 0,3-2 0,-2 0 0,0-4 0,0-1 0,-1-3 0,2-4 0,-4 9 0,2-7 0,-2 10 0,1-11 0,2 1 0,-3 3 0,-3 13 0,1-4 0,-3 7 0,6-9 0,-1-3 0,0 2 0,1-3 0,-1-3 0,1-2 0,0 0 0,1-1 0,-1 3 0,2-2 0,-2 4 0,1 0 0,-2-1 0,3 0 0,-1-2 0,-2 4 0,2 4 0,-2 2 0,0 6 0,3-2 0,-2 4 0,4-5 0,-2-5 0,2-6 0,0-4 0,-2 10 0,2-6 0,-3 7 0,3-8 0,-1-2 0,1 4 0,-1 0 0,0 1 0,0-5 0,-2 5 0,0 9 0,-3-1 0,1 6 0,-2-8 0,-1 0 0,2 2 0,0 1 0,4-5 0,-1-2 0,1-4 0,-1 0 0,1-1 0,0 0 0,2-5 0,-33-1 0,-42-9 0,1 0 0,-2 0 0,-17-3 0,43 3 0,-1 1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5T16:34:04.77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46 901 24575,'0'-29'0,"0"2"0,-1 6 0,0 1 0,-2 0 0,1 0 0,0 0 0,0-5 0,0 3 0,-1-2 0,2 5 0,-2 0 0,3 0 0,-1 2 0,1-1 0,0 2 0,0 0 0,-1 1 0,0-2 0,-1 0 0,2 3 0,-1-1 0,1 3 0,0-4 0,-2 2 0,2-7 0,-2 1 0,0-5 0,-1 4 0,2-6 0,0 5 0,0-4 0,0 3 0,-1-4 0,1 3 0,-1-2 0,2 12 0,-2-2 0,2-1 0,0-4 0,0-1 0,0 2 0,0 5 0,0-1 0,0 4 0,0 4 0,0 2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5T16:34:27.05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2412 1 24575,'-4'33'0,"-1"-2"0,3-3 0,-1-1 0,2-4 0,0 0 0,1-7 0,0-6 0,0-3 0,0 10 0,-2 4 0,2 9 0,-1-7 0,1-4 0,1-5 0,-1-2 0,1-2 0,-1-1 0,0 10 0,0 2 0,0 1 0,0-6 0,0-9 0,0 1 0,0 3 0,0 2 0,0 1 0,0-1 0,0 0 0,0 2 0,-1 2 0,1 3 0,-2-1 0,1 4 0,1 6 0,-4 3 0,2 5 0,-2-2 0,2 3 0,-2-3 0,4 4 0,-3-1 0,2-4 0,0-7 0,-1-8 0,-2-3 0,3 7 0,-2 1 0,0 7 0,2-4 0,-2 5 0,-1-5 0,1 3 0,-1-4 0,2 3 0,1-2 0,0 1 0,0 0 0,-1 6 0,0-2 0,-1 7 0,-1-2 0,0 6 0,1-7 0,1-1 0,1-10 0,0-1 0,0-3 0,-3 8 0,-1 8 0,-6 11 0,4 5 0,-3 3 0,4-5 0,-1-5 0,4-9 0,-1-10 0,1-5 0,-1 2 0,0 1 0,-2 6 0,1-5 0,-1 5 0,2-4 0,1 9 0,0 0 0,3-1 0,-1-3 0,1-1 0,0 4 0,0 8 0,0-4 0,0 6 0,0-7 0,0 4 0,-2 8 0,2 9 0,-2 7 0,1-2 0,-1-13 0,0-7 0,1-5 0,1-4 0,-1 0 0,0 1 0,0 1 0,1 5 0,0 5 0,0 5 0,0 0 0,-1-4 0,1-8 0,-2-13 0,2-11 0,0-6 0,-5 17 0,-2 27 0,-6 25 0,5-1 0,-1-15 0,8-27 0,-1-14 0,2-9 0,22-46 0,-8 9 0,22-39 0,-16 27 0,4-6 0,-9 10 0,1-1 0,-4 7 0,0-3 0,-3 7 0,1 1 0,-4 8 0,0-3 0,1 1 0,-1-3 0,1 1 0,-1 1 0,-2 2 0,3-2 0,-2 4 0,0-1 0,-3 6 0,8-20 0,-1-5 0,5-15 0,-1 2 0,-2-2 0,-1 0 0,-2 2 0,-2 10 0,-5 8 0,2 8 0,-2-2 0,2 4 0,-1-3 0,0 8 0,-1 2 0,0-13 0,-1 5 0,2-18 0,-2 7 0,1-9 0,3-5 0,2-9 0,1 4 0,-2-4 0,1 0 0,-3-15 0,1 3 0,-1-10 0,-2 17 0,2 4 0,-1 21 0,-2 9 0,0 12 0,-1 3 0,1-5 0,0 5 0,0-7 0,0 8 0,0-3 0,1-5 0,1-13 0,2-7 0,-1-15 0,1 1 0,-2 5 0,0 16 0,-20 112 0,8-26 0,-1 8-328,0 1 0,-1 6 0,1 0 147,-4 27 1,2-3 180,2-16 0,2-3-238,3-2 0,1-2 238,2-10 0,1-1 0,0 0 0,0-3 0,2 38 0,-3-18 0,2-19 0,0 9 983,1-13-654,0 4 180,-3-8-509,1 1 0,-6-3 0,0 3 0,-1-8 0,-1 4 0,5-5 0,3 6 0,0-7 0,1 5 0,-1-14 0,-1 3 0,2 1 0,-1 5 0,1 0 0,-1 6 0,0 1 0,-1 5 0,1-4 0,1 1 0,1-10 0,0-6 0,0-15 0,-7 3 0,-6 51 0,2-6 0,3-18 0,2-2 0,2 12 0,1-15 0,-4-4 0,-5 21 0,-9-2 0,3-6 0,5-21 0,22-28 0,5-9 0,7-3 0,-4 2 0,-7 0 0,-2 11 0,2 4 0,2 8 0,2 1 0,1-1 0,0-3 0,-5-6 0,32-2 0,7 3 0,47 12 0,-43-7 0,0 1 0,-5 2 0,-1 0 0,23 5 0,-56-4 0,-24-12 0,-26 1 0,5 0 0,4-2 0,7-2 0,7-3 0,-26 11 0,14-9 0,-30 8 0,18-11 0,13-3 0,5 0 0,-16-5 0,-10-7 0,-25-3 0,-1-5 0,6 1 0,8-2 0,8 2 0,16 5 0,15 6 0,7 6 0,-20 4 0,5-1 0,-29 2 0,6-4 0,-1-1 0,8 1 0,13-1 0,18 3 0,-10 0 0,-9 0 0,-22-1 0,-14-4 0,6-1 0,12-1 0,19 3 0,6 2 0,-10 2 0,-4-1 0,2 0 0,5-1 0,4 1 0,0-1 0,-14-4 0,13 0 0,1 0 0,7 1 0,2 5 0,-2-1 0,-5-1 0,5 2 0,-1-1 0,6 0 0,2 0 0,0 0 0,-2 0 0,2 1 0,-3-1 0,4 1 0,-14 0 0,-10-2 0,-8 1 0,-25-9 0,26 4 0,-3-2 0,31 4 0,-17 4 0,4-4 0,-26 1 0,2-5 0,12 2 0,9 1 0,15 2 0,-13 3 0,-2-1 0,-16 0 0,13-1 0,12 2 0,-6 1 0,2 0 0,-10 1 0,6-2 0,11 0 0,5 2 0,-14 9 0,0 0 0,-4 0 0,14-3 0,14-8 0,-3 7 0,-9-3 0,9 4 0,26 1 0,-2-6 0,25 4 0,-28-7 0,3-1 0,6-5 0,-1-5 0,-3 4 0,-9-2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5T16:35:02.80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4058 9649 24575,'-75'1'0,"8"-1"0,7 0 0,8 1 0,3 0 0,18 0 0,12-1 0,-5-1 0,-7-1 0,-17 0 0,-4-1 0,14 2 0,4-2 0,21 1 0,6 0 0,-8 1 0,-11-2 0,-15-1 0,-10-1 0,-3-2 0,9 2 0,8 1 0,19 3 0,10-2 0,-4 3 0,-17-1 0,-16-3 0,-12 0 0,-6-4 0,10 0 0,4 3 0,21-1 0,6 3 0,-8-2 0,-7 0 0,-13-2 0,-4 1 0,7 1 0,-2-2 0,18 2 0,10 1 0,4 3 0,-15 1 0,-15 0 0,-12 0 0,0 0 0,18-1 0,11-1 0,13 3 0,-9 14 0,5-2 0,-7 8 0,14-11 0,9-17 0,2-15 0,1-8 0,2-13 0,-1 11 0,1-3 0,-1 8 0,0 1 0,-1 10 0,1 3 0,-1 3 0,1-8 0,0 8 0,0-10 0,-2 7 0,2 0 0,-3-2 0,3 4 0,-3-2 0,2 2 0,-1-1 0,1-1 0,-2-1 0,2 0 0,-2-1 0,4 4 0,-2-3 0,0 3 0,1-1 0,-1-2 0,0-1 0,1-2 0,-2-1 0,2-5 0,-2 3 0,1-3 0,-1 2 0,0 3 0,2 1 0,-2 0 0,3 2 0,-1 1 0,0 0 0,1-1 0,-4 2 0,1-5 0,-1 3 0,1-3 0,-1 1 0,-2-5 0,1 1 0,-3-3 0,2 4 0,-1 1 0,1 2 0,-1-1 0,1 2 0,0 1 0,2 4 0,0-1 0,1 2 0,-1-3 0,0-1 0,0-2 0,0-6 0,0-2 0,-2-3 0,2 0 0,-2 4 0,-1-3 0,0 5 0,-1-2 0,1-3 0,-1 0 0,-1-4 0,-2-2 0,4 2 0,0 5 0,3-2 0,0 4 0,-1-3 0,1-1 0,-1 0 0,0 1 0,-2-5 0,1-2 0,-1 0 0,2 1 0,0 2 0,0 0 0,3 0 0,-2-2 0,1-6 0,-3 0 0,1-5 0,-2 1 0,1-1 0,1 5 0,-1 1 0,4 9 0,0 2 0,1 5 0,1 4 0,0 3 0,0-2 0,0 2 0,-1 2 0,0 2 0,0 58 0,0-10 0,1 51 0,-2-35 0,2-3 0,1-21 0,1-6 0,-1-5 0,0 9 0,-1 1 0,1 10 0,2-9 0,0-1 0,1-6 0,-2-3 0,1-4 0,-1 0 0,2 5 0,0 0 0,0 0 0,0-5 0,-3-3 0,2 3 0,-1 0 0,1 8 0,1-9 0,-3-1 0,6-9 0,32-3 0,0-8 0,23-3 0,-11-13 0,-2-11 0,-2-2 0,-11 3 0,-14 12 0,-14 9 0,-3 0 0,-4-1 0,2-3 0,-3 1 0,1 3 0,-1 3 0,0-8 0,-3 2 0,-1-9 0,1 7 0,-1 2 0,3 4 0,0 1 0,-5-5 0,-1-1 0,-4-6 0,-3-2 0,3 5 0,-2-5 0,2 1 0,0 1 0,2-1 0,2 5 0,2 5 0,3 4 0,-1-4 0,0 3 0,-2-9 0,-2-1 0,0-1 0,2-2 0,0 0 0,2 0 0,0-1 0,2-6 0,-2-3 0,3-4 0,-2-6 0,4 2 0,-2 9 0,1 8 0,0 7 0,0 1 0,1-4 0,-2 3 0,3 1 0,-2 0 0,1 2 0,1-1 0,0 1 0,6-20 0,-2 9 0,7-27 0,-5 18 0,4-12 0,-5 3 0,-3 2 0,-1 7 0,-4 7 0,2 7 0,-1 1 0,1 3 0,-2-3 0,2 2 0,-1-4 0,0 4 0,-1-2 0,0 3 0,0 2 0,1 3 0,-1-1 0,1 2 0,-1-3 0,0 2 0,0-5 0,0 4 0,0-6 0,0 4 0,0 1 0,0 0 0,0 3 0,0-3 0,0 2 0,0-6 0,0 1 0,0-4 0,1 3 0,0 0 0,0 3 0,-1 1 0,0 2 0,0-2 0,0 0 0,0-7 0,1 3 0,-1-4 0,1 6 0,-1 1 0,0 1 0,0 1 0,0-1 0,0 1 0,0-3 0,0 1 0,0 1 0,1 1 0,0 0 0,0 2 0,-1-2 0,0 3 0,0-1 0,0-1 0,0 2 0,1-3 0,-1 3 0,1-1 0,0-5 0,-1 5 0,1-3 0,0-1 0,0 5 0,1-6 0,-2 1 0,2-2 0,-1-3 0,1-1 0,-1-2 0,2 1 0,-1-1 0,1 1 0,0 1 0,-1 2 0,1 2 0,-2 1 0,0 1 0,0 1 0,-1 1 0,1 0 0,0 1 0,0-1 0,0-1 0,-1 0 0,1 0 0,-1 0 0,1 0 0,0-1 0,0-3 0,1 1 0,-2-5 0,2 0 0,1-2 0,3-6 0,-1-2 0,4-4 0,-3-4 0,1 0 0,0-6 0,1 2 0,1-7 0,3 1 0,-1-4 0,2 3 0,-1-1 0,-2 1 0,0 4 0,0-5 0,-2 5 0,0-2 0,-1 3 0,-1 1 0,-1 2 0,0 1 0,-2 4 0,3-2 0,-3 5 0,2-3 0,-2 3 0,1-1 0,0 1 0,0 2 0,0 1 0,-2 5 0,2-1 0,-1 1 0,1 3 0,0 1 0,-2 5 0,1-3 0,-1 3 0,0-1 0,0 2 0,0 2 0,0 2 0,-1 3 0,-1-1 0,1-3 0,-1 4 0,2-3 0,-14 35 0,5-11 0,-12 27 0,4-10 0,-2 8 0,-1 3 0,-2 5 0,1-7 0,1 3 0,5-10 0,4-1 0,3-10 0,1 0 0,1-7 0,2 1 0,0-6 0,0 0 0,1 2 0,-2-3 0,2 6 0,0-6 0,0 2 0,0-1 0,-1 0 0,2 2 0,-2-3 0,-2 8 0,-1 0 0,-2 5 0,-1 3 0,1-1 0,-1 3 0,0-4 0,-2 1 0,2-3 0,-1 2 0,1 1 0,0 3 0,-1-3 0,1 2 0,1-3 0,1 2 0,0-1 0,1 1 0,0-3 0,-1 2 0,1-5 0,0 1 0,-1 0 0,1-1 0,1 0 0,0-5 0,3-5 0,-10 12 0,7-13 0,-6 6 0,16-38 0,3-11 0,3-17 0,2 0 0,-6 12 0,1-5 0,-4 7 0,1 1 0,-1 3 0,-1 8 0,-3 6 0,0 5 0,-1 7 0,0 1 0,2-7 0,-2-1 0,1-8 0,-1 1 0,0-1 0,0 1 0,0 1 0,0 2 0,1 2 0,-1-1 0,2 2 0,-2 0 0,0 1 0,0 2 0,0-3 0,0 3 0,0-2 0,0-1 0,0 0 0,1 3 0,-1-1 0,1 2 0,-1-1 0,0 1 0,0 1 0,0 3 0,0-1 0,0 1 0,0-2 0,1 0 0,0-1 0,2-3 0,-2-1 0,1-2 0,-1 3 0,1 1 0,-2 0 0,2 0 0,0 1 0,0-1 0,0 2 0,0-2 0,-1 2 0,0-1 0,-1 1 0,1 1 0,-1 2 0,0 0 0,0 0 0,0-2 0,1-2 0,0-2 0,0 0 0,-1-5 0,0 4 0,0-3 0,-1 4 0,0-4 0,0 3 0,0-2 0,1 3 0,-3-1 0,3 6 0,-1-3 0,1 5 0,0-1 0,0-4 0,-1 5 0,1-8 0,-2 8 0,2-2 0,-1 1 0,1 0 0,-1 0 0,1-1 0,0 1 0,0-2 0,0 3 0,0-5 0,0 5 0,0-7 0,1 7 0,0-8 0,2 4 0,-2-2 0,1 2 0,-1 3 0,0 0 0,-1 0 0,1 0 0,-1-4 0,1 4 0,-1-1 0,0 1 0,1-3 0,1-5 0,-1-1 0,0 2 0,0 3 0,0 5 0,0-2 0,-1-9 0,0 4 0,0-11 0,0 10 0,1-5 0,0 1 0,1-1 0,0 1 0,-2-2 0,1 5 0,-1-3 0,-1 4 0,1-2 0,-1 0 0,1 0 0,0-2 0,0-1 0,0-2 0,0-2 0,0 0 0,0-3 0,0-1 0,0-6 0,0 2 0,0-8 0,1 2 0,-1-5 0,2 2 0,-1-1 0,-1 1 0,2 0 0,-2-3 0,0 1 0,0-2 0,0 0 0,0 1 0,1-1 0,-1-1 0,2 2 0,-2-1 0,0 2 0,0-1 0,0 2 0,0 3 0,0 0 0,0 2 0,0 2 0,0 3 0,0 3 0,-1 2 0,0 1 0,0 2 0,1 2 0,0-2 0,0 3 0,0-2 0,0 4 0,1 1 0,-1 3 0,2 1 0,-2 2 0,0 2 0,0 0 0,0 0 0,0 1 0,0-1 0,0 2 0,0-2 0,0-3 0,0 0 0,0-4 0,0 1 0,0-1 0,0 2 0,1 1 0,-1 3 0,1-1 0,-1 3 0,0-1 0,0 3 0,0-4 0,0 1 0,1-2 0,-1 3 0,1-2 0,-1 2 0,0-1 0,0 1 0,0 0 0,0 2 0,0-2 0,0 1 0,0-3 0,0 1 0,0-1 0,0 2 0,0-1 0,0 0 0,0-2 0,0 2 0,0-2 0,0 1 0,0-3 0,0 4 0,0-4 0,0 5 0,0-5 0,0 5 0,0-4 0,0 3 0,0 1 0,0-1 0,0 4 0,0-4 0,0 1 0,0-1 0,0 1 0,0 0 0,0 2 0,0-5 0,0 5 0,2-5 0,-2 6 0,2-1 0,-2-2 0,2 0 0,-2 0 0,1 0 0,-1 3 0,0-4 0,2-1 0,0-10 0,2 3 0,-2-7 0,0 8 0,0 4 0,-2 5 0,1 0 0,1-4 0,-1 3 0,3-7 0,-3 9 0,0-2 0,3-18 0,-3 3 0,1-8 0,-2 10 0,0 11 0,0 3 0,0 0 0,0-1 0,0 2 0,0-7 0,-18 8 0,-13-6 0,-16 6 0,-1-2 0,3 3 0,2 0 0,-1-2 0,3 4 0,2-1 0,13 4 0,4-1 0,9 1 0,-18-2-984,-13-5 0,-28-2 492,23 3 0,-2 0 0,-1-1 0,0 1 0,-4 0 0,2 0-492,-26-7 95,27 5 889,32 5 983,-6 0 0,-15-1 0,-25-6 0,-26 0 0,4-1 0,-10-1-88,15 3-895,7 0 0,23 6 0,14 0 0,21 4 0,4-1 0,8 1 0,-8 0 0,-3-2 0,-18 2 0,-2-3 0,0 3 0,6-2 0,9 1 0,9 0 0,3 1 0,5 0 0,-12 9 0,-2 2 0,-12 9 0,3 2 0,8-6 0,7-4 0,7-7 0,-2-8 0,-2-1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5T16:35:06.67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24575,'42'3'0,"-3"0"0,-14-2 0,-3 1 0,-8-2 0,-1 1 0,-5 0 0,1 0 0,3 1 0,6-2 0,6 2 0,7 0 0,4 0 0,-3 0 0,-6-2 0,-14 1 0,0-1 0,1 0 0,9 0 0,5 0 0,4 0 0,-2 0 0,-3 0 0,-8 2 0,-3-2 0,-7 1 0,3-1 0,12 1 0,17 1 0,21 1 0,2 2 0,-6-2 0,-13 0 0,-21-1 0,-9-2 0,-10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D318A3-4ADF-1D49-A223-E3A385FC75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1066423-DEE0-AB42-B026-83528872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C17A2D1-5791-0C40-8755-A1D15627C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8729A-A42E-7842-B8B8-CD10FCA1137A}" type="datetimeFigureOut">
              <a:rPr lang="es-ES" smtClean="0"/>
              <a:t>22/11/2023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45F0FD-8C7B-A745-B4D6-DE3EC4A86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D817A6C-3DFD-BA40-A44C-AE6B4E4BF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CAE8E-5C61-774E-8340-399AFE62774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148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6BC6FC-6E9E-934F-A382-588BF3AD4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D5751EA-7042-3848-9067-41EE9DD4E5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D71CEF-8252-C54E-85CA-953EB4296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8729A-A42E-7842-B8B8-CD10FCA1137A}" type="datetimeFigureOut">
              <a:rPr lang="es-ES" smtClean="0"/>
              <a:t>22/11/2023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6C11F2C-885F-3141-980B-DBA64BAEF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8C89934-83C8-8446-B139-92EEBB74A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CAE8E-5C61-774E-8340-399AFE62774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3174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092FC4-E69E-B949-9A19-CA3F70498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F542129-1FC9-A54B-A6E5-713F3708E0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B7F30EF-0066-BD4F-9598-4BD46CD99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8729A-A42E-7842-B8B8-CD10FCA1137A}" type="datetimeFigureOut">
              <a:rPr lang="es-ES" smtClean="0"/>
              <a:t>22/11/2023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29F2CDE-ADBF-1647-986B-0FD4E8422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CBDB411-B4F7-7840-BD54-EC7326A0C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CAE8E-5C61-774E-8340-399AFE62774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12207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43D0DE-0B62-A045-82D5-4BBAD1261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94AF077-B9D7-3641-B2C7-98406DC567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34CA985-F016-2B4A-88E7-D0F48336B9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B890982-1DC5-6743-969B-0CD719306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8729A-A42E-7842-B8B8-CD10FCA1137A}" type="datetimeFigureOut">
              <a:rPr lang="es-ES" smtClean="0"/>
              <a:t>22/11/2023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4BAD786-0E53-9945-9F90-A53DCC777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1F464B7-5ADF-6040-B1E6-37F3F421F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CAE8E-5C61-774E-8340-399AFE62774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1499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BF60B0-9E65-8D43-8419-591823DE9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61B852A-92EF-9142-9C8C-CFD0055F18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F29F0E4-04A5-6249-A368-B5F706034D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17B5644-B96A-564C-8163-55F5CCA5B9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422A197-5A68-DC4E-B7D6-4119907EE8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B497BFB-E4A9-A344-A2F5-AF07BACC1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8729A-A42E-7842-B8B8-CD10FCA1137A}" type="datetimeFigureOut">
              <a:rPr lang="es-ES" smtClean="0"/>
              <a:t>22/11/2023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7427F9C-FB5F-E840-A43D-F44572C8B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3EFECA9-ABB2-D344-B975-8C11FEE11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CAE8E-5C61-774E-8340-399AFE62774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6617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461F70-E89D-C243-A457-49D37FEF2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70905D9-682F-F948-849F-BFED50B6B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8729A-A42E-7842-B8B8-CD10FCA1137A}" type="datetimeFigureOut">
              <a:rPr lang="es-ES" smtClean="0"/>
              <a:t>22/11/2023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97A873F-5A5E-7746-A3CE-2084075C5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25A635F-BCAD-5E45-9803-A458DDC4F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CAE8E-5C61-774E-8340-399AFE62774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177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D111A54-D972-CC46-B08C-C358E361C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8729A-A42E-7842-B8B8-CD10FCA1137A}" type="datetimeFigureOut">
              <a:rPr lang="es-ES" smtClean="0"/>
              <a:t>22/11/2023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78C4CE8-074A-E341-849A-6CB9847A3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C9EE6EC-931D-6C4F-8DFF-BA23AA280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CAE8E-5C61-774E-8340-399AFE62774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0032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BC2585-10A4-DD41-A9FE-FED166256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BC03F2B-0E13-5542-A230-6B70C20206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AE6FF5F-672E-9542-9816-704E846F66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B00AA8E-4D29-0444-8407-1F29471B1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8729A-A42E-7842-B8B8-CD10FCA1137A}" type="datetimeFigureOut">
              <a:rPr lang="es-ES" smtClean="0"/>
              <a:t>22/11/2023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A00244D-183F-1440-8EA2-C88225B27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8BD1E19-F7BA-F54C-A431-4F31310E4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CAE8E-5C61-774E-8340-399AFE62774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10888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34840A-AA5B-7D4A-8BC3-47783C616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7A03EF6-2A10-6D46-B8AA-61ABE62C07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5697A9E-EAF3-3241-B10F-2265CF4B11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BF3B9DF-28B3-F94F-98B1-DADB43DC8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8729A-A42E-7842-B8B8-CD10FCA1137A}" type="datetimeFigureOut">
              <a:rPr lang="es-ES" smtClean="0"/>
              <a:t>22/11/2023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FF3C29B-24B8-1247-A814-B255FD84F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DEE598A-D0CD-F242-AEC4-A545C8E55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CAE8E-5C61-774E-8340-399AFE62774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4860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7EE4C2-69D0-4846-961F-181BD9272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7A25742-9B35-244E-B977-45B543A79C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8351365-1FC8-B748-A5D9-A71547092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8729A-A42E-7842-B8B8-CD10FCA1137A}" type="datetimeFigureOut">
              <a:rPr lang="es-ES" smtClean="0"/>
              <a:t>22/11/2023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02C368A-9730-204F-9FE9-57F5F41D5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AC79D3-8AFE-1941-A36F-94A8C9F8D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CAE8E-5C61-774E-8340-399AFE62774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40545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F6CCA5F-3DF4-CE49-9510-98CDEDF15C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B391B6F-D011-8A4F-8215-9F5723F7AF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310AF52-C394-BD44-A16F-29C1ADF27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8729A-A42E-7842-B8B8-CD10FCA1137A}" type="datetimeFigureOut">
              <a:rPr lang="es-ES" smtClean="0"/>
              <a:t>22/11/2023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DBA65E0-5779-AB48-A71C-64D135E42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4882892-31F3-6941-BF3E-4FDFD2BE3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CAE8E-5C61-774E-8340-399AFE62774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29939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8454215-263E-BD4E-ACE0-6A0CF840C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690A18F-4356-1346-A895-B8D913B0D1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D2AC6F0-9E84-964F-B14E-1AB740DC3A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08729A-A42E-7842-B8B8-CD10FCA1137A}" type="datetimeFigureOut">
              <a:rPr lang="es-ES" smtClean="0"/>
              <a:t>22/11/2023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7049F5E-225E-F845-8A59-55969C0213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BBDCB0D-B728-4D4F-A262-6A085C2812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BCAE8E-5C61-774E-8340-399AFE62774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0311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hyperlink" Target="https://ahorradores.net/como-saber-si-lo-que-falla-es-el-tubo-fluorescente-el-cebador-u-otra-cosa.html" TargetMode="External"/><Relationship Id="rId1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1.jpg"/><Relationship Id="rId17" Type="http://schemas.openxmlformats.org/officeDocument/2006/relationships/hyperlink" Target="https://www.ticarte.com/contenido/instalacion-electrica-basica-en-una-oficina" TargetMode="External"/><Relationship Id="rId2" Type="http://schemas.openxmlformats.org/officeDocument/2006/relationships/customXml" Target="../ink/ink1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11" Type="http://schemas.openxmlformats.org/officeDocument/2006/relationships/image" Target="../media/image5.png"/><Relationship Id="rId5" Type="http://schemas.openxmlformats.org/officeDocument/2006/relationships/image" Target="../media/image2.png"/><Relationship Id="rId15" Type="http://schemas.openxmlformats.org/officeDocument/2006/relationships/hyperlink" Target="https://www.watt-watchers.com/recursos/glosario-de-terminos/?lang=es" TargetMode="External"/><Relationship Id="rId10" Type="http://schemas.openxmlformats.org/officeDocument/2006/relationships/customXml" Target="../ink/ink5.xml"/><Relationship Id="rId19" Type="http://schemas.openxmlformats.org/officeDocument/2006/relationships/hyperlink" Target="https://gartic.com.br/guiga3/desenho-jogo/1235404558" TargetMode="External"/><Relationship Id="rId4" Type="http://schemas.openxmlformats.org/officeDocument/2006/relationships/customXml" Target="../ink/ink2.xml"/><Relationship Id="rId9" Type="http://schemas.openxmlformats.org/officeDocument/2006/relationships/image" Target="../media/image4.png"/><Relationship Id="rId1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customXml" Target="../ink/ink11.xml"/><Relationship Id="rId18" Type="http://schemas.openxmlformats.org/officeDocument/2006/relationships/image" Target="../media/image18.png"/><Relationship Id="rId26" Type="http://schemas.openxmlformats.org/officeDocument/2006/relationships/image" Target="../media/image22.png"/><Relationship Id="rId39" Type="http://schemas.openxmlformats.org/officeDocument/2006/relationships/image" Target="../media/image28.png"/><Relationship Id="rId3" Type="http://schemas.openxmlformats.org/officeDocument/2006/relationships/customXml" Target="../ink/ink6.xml"/><Relationship Id="rId21" Type="http://schemas.openxmlformats.org/officeDocument/2006/relationships/customXml" Target="../ink/ink15.xml"/><Relationship Id="rId34" Type="http://schemas.openxmlformats.org/officeDocument/2006/relationships/image" Target="../media/image26.png"/><Relationship Id="rId42" Type="http://schemas.openxmlformats.org/officeDocument/2006/relationships/customXml" Target="../ink/ink26.xml"/><Relationship Id="rId47" Type="http://schemas.openxmlformats.org/officeDocument/2006/relationships/image" Target="../media/image32.png"/><Relationship Id="rId7" Type="http://schemas.openxmlformats.org/officeDocument/2006/relationships/customXml" Target="../ink/ink8.xml"/><Relationship Id="rId12" Type="http://schemas.openxmlformats.org/officeDocument/2006/relationships/image" Target="../media/image15.png"/><Relationship Id="rId17" Type="http://schemas.openxmlformats.org/officeDocument/2006/relationships/customXml" Target="../ink/ink13.xml"/><Relationship Id="rId25" Type="http://schemas.openxmlformats.org/officeDocument/2006/relationships/customXml" Target="../ink/ink17.xml"/><Relationship Id="rId33" Type="http://schemas.openxmlformats.org/officeDocument/2006/relationships/customXml" Target="../ink/ink21.xml"/><Relationship Id="rId38" Type="http://schemas.openxmlformats.org/officeDocument/2006/relationships/customXml" Target="../ink/ink24.xml"/><Relationship Id="rId46" Type="http://schemas.openxmlformats.org/officeDocument/2006/relationships/customXml" Target="../ink/ink28.xml"/><Relationship Id="rId2" Type="http://schemas.openxmlformats.org/officeDocument/2006/relationships/image" Target="../media/image8.jpeg"/><Relationship Id="rId16" Type="http://schemas.openxmlformats.org/officeDocument/2006/relationships/image" Target="../media/image17.png"/><Relationship Id="rId20" Type="http://schemas.openxmlformats.org/officeDocument/2006/relationships/image" Target="../media/image19.png"/><Relationship Id="rId29" Type="http://schemas.openxmlformats.org/officeDocument/2006/relationships/customXml" Target="../ink/ink19.xml"/><Relationship Id="rId41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customXml" Target="../ink/ink10.xml"/><Relationship Id="rId24" Type="http://schemas.openxmlformats.org/officeDocument/2006/relationships/image" Target="../media/image21.png"/><Relationship Id="rId32" Type="http://schemas.openxmlformats.org/officeDocument/2006/relationships/image" Target="../media/image25.png"/><Relationship Id="rId37" Type="http://schemas.openxmlformats.org/officeDocument/2006/relationships/image" Target="../media/image27.png"/><Relationship Id="rId40" Type="http://schemas.openxmlformats.org/officeDocument/2006/relationships/customXml" Target="../ink/ink25.xml"/><Relationship Id="rId45" Type="http://schemas.openxmlformats.org/officeDocument/2006/relationships/image" Target="../media/image31.png"/><Relationship Id="rId5" Type="http://schemas.openxmlformats.org/officeDocument/2006/relationships/customXml" Target="../ink/ink7.xml"/><Relationship Id="rId15" Type="http://schemas.openxmlformats.org/officeDocument/2006/relationships/customXml" Target="../ink/ink12.xml"/><Relationship Id="rId23" Type="http://schemas.openxmlformats.org/officeDocument/2006/relationships/customXml" Target="../ink/ink16.xml"/><Relationship Id="rId28" Type="http://schemas.openxmlformats.org/officeDocument/2006/relationships/image" Target="../media/image23.png"/><Relationship Id="rId36" Type="http://schemas.openxmlformats.org/officeDocument/2006/relationships/customXml" Target="../ink/ink23.xml"/><Relationship Id="rId10" Type="http://schemas.openxmlformats.org/officeDocument/2006/relationships/image" Target="../media/image14.png"/><Relationship Id="rId19" Type="http://schemas.openxmlformats.org/officeDocument/2006/relationships/customXml" Target="../ink/ink14.xml"/><Relationship Id="rId31" Type="http://schemas.openxmlformats.org/officeDocument/2006/relationships/customXml" Target="../ink/ink20.xml"/><Relationship Id="rId44" Type="http://schemas.openxmlformats.org/officeDocument/2006/relationships/customXml" Target="../ink/ink27.xml"/><Relationship Id="rId4" Type="http://schemas.openxmlformats.org/officeDocument/2006/relationships/image" Target="../media/image11.png"/><Relationship Id="rId9" Type="http://schemas.openxmlformats.org/officeDocument/2006/relationships/customXml" Target="../ink/ink9.xml"/><Relationship Id="rId14" Type="http://schemas.openxmlformats.org/officeDocument/2006/relationships/image" Target="../media/image16.png"/><Relationship Id="rId22" Type="http://schemas.openxmlformats.org/officeDocument/2006/relationships/image" Target="../media/image20.png"/><Relationship Id="rId27" Type="http://schemas.openxmlformats.org/officeDocument/2006/relationships/customXml" Target="../ink/ink18.xml"/><Relationship Id="rId30" Type="http://schemas.openxmlformats.org/officeDocument/2006/relationships/image" Target="../media/image24.png"/><Relationship Id="rId35" Type="http://schemas.openxmlformats.org/officeDocument/2006/relationships/customXml" Target="../ink/ink22.xml"/><Relationship Id="rId43" Type="http://schemas.openxmlformats.org/officeDocument/2006/relationships/image" Target="../media/image3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ustomXml" Target="../ink/ink33.xml"/><Relationship Id="rId3" Type="http://schemas.openxmlformats.org/officeDocument/2006/relationships/image" Target="../media/image23.png"/><Relationship Id="rId7" Type="http://schemas.openxmlformats.org/officeDocument/2006/relationships/image" Target="../media/image8.jpeg"/><Relationship Id="rId2" Type="http://schemas.openxmlformats.org/officeDocument/2006/relationships/customXml" Target="../ink/ink29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2.xml"/><Relationship Id="rId5" Type="http://schemas.openxmlformats.org/officeDocument/2006/relationships/customXml" Target="../ink/ink31.xml"/><Relationship Id="rId10" Type="http://schemas.openxmlformats.org/officeDocument/2006/relationships/image" Target="../media/image33.png"/><Relationship Id="rId4" Type="http://schemas.openxmlformats.org/officeDocument/2006/relationships/customXml" Target="../ink/ink30.xml"/><Relationship Id="rId9" Type="http://schemas.openxmlformats.org/officeDocument/2006/relationships/customXml" Target="../ink/ink3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customXml" Target="../ink/ink40.xml"/><Relationship Id="rId3" Type="http://schemas.openxmlformats.org/officeDocument/2006/relationships/customXml" Target="../ink/ink35.xml"/><Relationship Id="rId7" Type="http://schemas.openxmlformats.org/officeDocument/2006/relationships/customXml" Target="../ink/ink37.xml"/><Relationship Id="rId12" Type="http://schemas.openxmlformats.org/officeDocument/2006/relationships/image" Target="../media/image38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customXml" Target="../ink/ink39.xml"/><Relationship Id="rId5" Type="http://schemas.openxmlformats.org/officeDocument/2006/relationships/customXml" Target="../ink/ink36.xml"/><Relationship Id="rId10" Type="http://schemas.openxmlformats.org/officeDocument/2006/relationships/image" Target="../media/image37.png"/><Relationship Id="rId4" Type="http://schemas.openxmlformats.org/officeDocument/2006/relationships/image" Target="../media/image34.png"/><Relationship Id="rId9" Type="http://schemas.openxmlformats.org/officeDocument/2006/relationships/customXml" Target="../ink/ink38.xml"/><Relationship Id="rId14" Type="http://schemas.openxmlformats.org/officeDocument/2006/relationships/image" Target="../media/image3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0752D6-B49C-F549-9326-48FA1AE01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919" y="2997114"/>
            <a:ext cx="10515600" cy="1325563"/>
          </a:xfrm>
        </p:spPr>
        <p:txBody>
          <a:bodyPr/>
          <a:lstStyle/>
          <a:p>
            <a:pPr algn="ctr"/>
            <a:r>
              <a:rPr lang="es-ES" dirty="0"/>
              <a:t>PRUEBA PRACTICA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F795902-5E36-034A-B01F-8D5826098C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03978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">
            <p14:nvContentPartPr>
              <p14:cNvPr id="4" name="Entrada de lápiz 3">
                <a:extLst>
                  <a:ext uri="{FF2B5EF4-FFF2-40B4-BE49-F238E27FC236}">
                    <a16:creationId xmlns:a16="http://schemas.microsoft.com/office/drawing/2014/main" id="{B8A0D065-9FB1-1848-B0AC-045801D8E2BE}"/>
                  </a:ext>
                </a:extLst>
              </p14:cNvPr>
              <p14:cNvContentPartPr/>
              <p14:nvPr/>
            </p14:nvContentPartPr>
            <p14:xfrm>
              <a:off x="2936914" y="3347211"/>
              <a:ext cx="360" cy="360"/>
            </p14:xfrm>
          </p:contentPart>
        </mc:Choice>
        <mc:Fallback xmlns="">
          <p:pic>
            <p:nvPicPr>
              <p:cNvPr id="4" name="Entrada de lápiz 3">
                <a:extLst>
                  <a:ext uri="{FF2B5EF4-FFF2-40B4-BE49-F238E27FC236}">
                    <a16:creationId xmlns:a16="http://schemas.microsoft.com/office/drawing/2014/main" id="{B8A0D065-9FB1-1848-B0AC-045801D8E2B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74274" y="2969571"/>
                <a:ext cx="126000" cy="75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7" name="Grupo 6">
            <a:extLst>
              <a:ext uri="{FF2B5EF4-FFF2-40B4-BE49-F238E27FC236}">
                <a16:creationId xmlns:a16="http://schemas.microsoft.com/office/drawing/2014/main" id="{E3B53F06-D5A1-E147-AD39-8985B8BF1346}"/>
              </a:ext>
            </a:extLst>
          </p:cNvPr>
          <p:cNvGrpSpPr/>
          <p:nvPr/>
        </p:nvGrpSpPr>
        <p:grpSpPr>
          <a:xfrm>
            <a:off x="1623634" y="2005851"/>
            <a:ext cx="1795320" cy="180720"/>
            <a:chOff x="1623634" y="2005851"/>
            <a:chExt cx="1795320" cy="18072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">
              <p14:nvContentPartPr>
                <p14:cNvPr id="5" name="Entrada de lápiz 4">
                  <a:extLst>
                    <a:ext uri="{FF2B5EF4-FFF2-40B4-BE49-F238E27FC236}">
                      <a16:creationId xmlns:a16="http://schemas.microsoft.com/office/drawing/2014/main" id="{ECCE526E-BDE2-8340-9AE2-0B9FA5FA5145}"/>
                    </a:ext>
                  </a:extLst>
                </p14:cNvPr>
                <p14:cNvContentPartPr/>
                <p14:nvPr/>
              </p14:nvContentPartPr>
              <p14:xfrm>
                <a:off x="1623634" y="2005851"/>
                <a:ext cx="16560" cy="180720"/>
              </p14:xfrm>
            </p:contentPart>
          </mc:Choice>
          <mc:Fallback xmlns="">
            <p:pic>
              <p:nvPicPr>
                <p:cNvPr id="5" name="Entrada de lápiz 4">
                  <a:extLst>
                    <a:ext uri="{FF2B5EF4-FFF2-40B4-BE49-F238E27FC236}">
                      <a16:creationId xmlns:a16="http://schemas.microsoft.com/office/drawing/2014/main" id="{ECCE526E-BDE2-8340-9AE2-0B9FA5FA5145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560994" y="1628211"/>
                  <a:ext cx="142200" cy="9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6">
              <p14:nvContentPartPr>
                <p14:cNvPr id="6" name="Entrada de lápiz 5">
                  <a:extLst>
                    <a:ext uri="{FF2B5EF4-FFF2-40B4-BE49-F238E27FC236}">
                      <a16:creationId xmlns:a16="http://schemas.microsoft.com/office/drawing/2014/main" id="{DDFD32E8-9CFF-0042-A994-6AB8156D38A2}"/>
                    </a:ext>
                  </a:extLst>
                </p14:cNvPr>
                <p14:cNvContentPartPr/>
                <p14:nvPr/>
              </p14:nvContentPartPr>
              <p14:xfrm>
                <a:off x="1742794" y="2074251"/>
                <a:ext cx="1676160" cy="96480"/>
              </p14:xfrm>
            </p:contentPart>
          </mc:Choice>
          <mc:Fallback xmlns="">
            <p:pic>
              <p:nvPicPr>
                <p:cNvPr id="6" name="Entrada de lápiz 5">
                  <a:extLst>
                    <a:ext uri="{FF2B5EF4-FFF2-40B4-BE49-F238E27FC236}">
                      <a16:creationId xmlns:a16="http://schemas.microsoft.com/office/drawing/2014/main" id="{DDFD32E8-9CFF-0042-A994-6AB8156D38A2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680154" y="1696611"/>
                  <a:ext cx="1801800" cy="852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8">
            <p14:nvContentPartPr>
              <p14:cNvPr id="8" name="Entrada de lápiz 7">
                <a:extLst>
                  <a:ext uri="{FF2B5EF4-FFF2-40B4-BE49-F238E27FC236}">
                    <a16:creationId xmlns:a16="http://schemas.microsoft.com/office/drawing/2014/main" id="{46645719-3DBF-5E44-83C1-886CBFEB5B39}"/>
                  </a:ext>
                </a:extLst>
              </p14:cNvPr>
              <p14:cNvContentPartPr/>
              <p14:nvPr/>
            </p14:nvContentPartPr>
            <p14:xfrm>
              <a:off x="4647634" y="3280611"/>
              <a:ext cx="360" cy="360"/>
            </p14:xfrm>
          </p:contentPart>
        </mc:Choice>
        <mc:Fallback xmlns="">
          <p:pic>
            <p:nvPicPr>
              <p:cNvPr id="8" name="Entrada de lápiz 7">
                <a:extLst>
                  <a:ext uri="{FF2B5EF4-FFF2-40B4-BE49-F238E27FC236}">
                    <a16:creationId xmlns:a16="http://schemas.microsoft.com/office/drawing/2014/main" id="{46645719-3DBF-5E44-83C1-886CBFEB5B3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584994" y="2902971"/>
                <a:ext cx="126000" cy="75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0">
            <p14:nvContentPartPr>
              <p14:cNvPr id="9" name="Entrada de lápiz 8">
                <a:extLst>
                  <a:ext uri="{FF2B5EF4-FFF2-40B4-BE49-F238E27FC236}">
                    <a16:creationId xmlns:a16="http://schemas.microsoft.com/office/drawing/2014/main" id="{E0488B15-7A11-C94A-A779-D729A6B0961C}"/>
                  </a:ext>
                </a:extLst>
              </p14:cNvPr>
              <p14:cNvContentPartPr/>
              <p14:nvPr/>
            </p14:nvContentPartPr>
            <p14:xfrm>
              <a:off x="2697514" y="1996851"/>
              <a:ext cx="1889640" cy="983160"/>
            </p14:xfrm>
          </p:contentPart>
        </mc:Choice>
        <mc:Fallback xmlns="">
          <p:pic>
            <p:nvPicPr>
              <p:cNvPr id="9" name="Entrada de lápiz 8">
                <a:extLst>
                  <a:ext uri="{FF2B5EF4-FFF2-40B4-BE49-F238E27FC236}">
                    <a16:creationId xmlns:a16="http://schemas.microsoft.com/office/drawing/2014/main" id="{E0488B15-7A11-C94A-A779-D729A6B0961C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634514" y="1619211"/>
                <a:ext cx="2015280" cy="1738800"/>
              </a:xfrm>
              <a:prstGeom prst="rect">
                <a:avLst/>
              </a:prstGeom>
            </p:spPr>
          </p:pic>
        </mc:Fallback>
      </mc:AlternateContent>
      <p:pic>
        <p:nvPicPr>
          <p:cNvPr id="11" name="Imagen 10">
            <a:extLst>
              <a:ext uri="{FF2B5EF4-FFF2-40B4-BE49-F238E27FC236}">
                <a16:creationId xmlns:a16="http://schemas.microsoft.com/office/drawing/2014/main" id="{A0543E27-0BFD-9943-A4C7-A98BFC4F297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837473B0-CC2E-450A-ABE3-18F120FF3D39}">
                <a1611:picAttrSrcUrl xmlns:a1611="http://schemas.microsoft.com/office/drawing/2016/11/main" r:id="rId13"/>
              </a:ext>
            </a:extLst>
          </a:blip>
          <a:stretch>
            <a:fillRect/>
          </a:stretch>
        </p:blipFill>
        <p:spPr>
          <a:xfrm>
            <a:off x="1316246" y="968957"/>
            <a:ext cx="3810000" cy="166370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A2DAF838-52FD-5740-987E-9D43A12185E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837473B0-CC2E-450A-ABE3-18F120FF3D39}">
                <a1611:picAttrSrcUrl xmlns:a1611="http://schemas.microsoft.com/office/drawing/2016/11/main" r:id="rId15"/>
              </a:ext>
            </a:extLst>
          </a:blip>
          <a:stretch>
            <a:fillRect/>
          </a:stretch>
        </p:blipFill>
        <p:spPr>
          <a:xfrm>
            <a:off x="6092698" y="1179169"/>
            <a:ext cx="5341370" cy="2618523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56531395-9FBF-5245-B767-556AE610BC3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837473B0-CC2E-450A-ABE3-18F120FF3D39}">
                <a1611:picAttrSrcUrl xmlns:a1611="http://schemas.microsoft.com/office/drawing/2016/11/main" r:id="rId17"/>
              </a:ext>
            </a:extLst>
          </a:blip>
          <a:stretch>
            <a:fillRect/>
          </a:stretch>
        </p:blipFill>
        <p:spPr>
          <a:xfrm>
            <a:off x="8457634" y="3280611"/>
            <a:ext cx="2231424" cy="2231424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01FF5D06-092E-7C43-8779-7BD9AF99CDB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837473B0-CC2E-450A-ABE3-18F120FF3D39}">
                <a1611:picAttrSrcUrl xmlns:a1611="http://schemas.microsoft.com/office/drawing/2016/11/main" r:id="rId19"/>
              </a:ext>
            </a:extLst>
          </a:blip>
          <a:stretch>
            <a:fillRect/>
          </a:stretch>
        </p:blipFill>
        <p:spPr>
          <a:xfrm>
            <a:off x="833812" y="3378135"/>
            <a:ext cx="2717612" cy="2573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1963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nstalación fluorescentes con reactancia ferromagnetica">
            <a:extLst>
              <a:ext uri="{FF2B5EF4-FFF2-40B4-BE49-F238E27FC236}">
                <a16:creationId xmlns:a16="http://schemas.microsoft.com/office/drawing/2014/main" id="{01FE2E89-6AB4-C040-99C8-0D92D34B80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889000"/>
            <a:ext cx="7620000" cy="5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Entrada de lápiz 3">
                <a:extLst>
                  <a:ext uri="{FF2B5EF4-FFF2-40B4-BE49-F238E27FC236}">
                    <a16:creationId xmlns:a16="http://schemas.microsoft.com/office/drawing/2014/main" id="{CFFC7CD1-8D15-9643-B07E-B0C58606683E}"/>
                  </a:ext>
                </a:extLst>
              </p14:cNvPr>
              <p14:cNvContentPartPr/>
              <p14:nvPr/>
            </p14:nvContentPartPr>
            <p14:xfrm>
              <a:off x="5469874" y="1014411"/>
              <a:ext cx="1281960" cy="42120"/>
            </p14:xfrm>
          </p:contentPart>
        </mc:Choice>
        <mc:Fallback xmlns="">
          <p:pic>
            <p:nvPicPr>
              <p:cNvPr id="4" name="Entrada de lápiz 3">
                <a:extLst>
                  <a:ext uri="{FF2B5EF4-FFF2-40B4-BE49-F238E27FC236}">
                    <a16:creationId xmlns:a16="http://schemas.microsoft.com/office/drawing/2014/main" id="{CFFC7CD1-8D15-9643-B07E-B0C58606683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406874" y="951411"/>
                <a:ext cx="1407600" cy="16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Entrada de lápiz 4">
                <a:extLst>
                  <a:ext uri="{FF2B5EF4-FFF2-40B4-BE49-F238E27FC236}">
                    <a16:creationId xmlns:a16="http://schemas.microsoft.com/office/drawing/2014/main" id="{24DA90DD-987B-C84F-B65A-813738A04A1E}"/>
                  </a:ext>
                </a:extLst>
              </p14:cNvPr>
              <p14:cNvContentPartPr/>
              <p14:nvPr/>
            </p14:nvContentPartPr>
            <p14:xfrm>
              <a:off x="5567434" y="2684451"/>
              <a:ext cx="992880" cy="61920"/>
            </p14:xfrm>
          </p:contentPart>
        </mc:Choice>
        <mc:Fallback xmlns="">
          <p:pic>
            <p:nvPicPr>
              <p:cNvPr id="5" name="Entrada de lápiz 4">
                <a:extLst>
                  <a:ext uri="{FF2B5EF4-FFF2-40B4-BE49-F238E27FC236}">
                    <a16:creationId xmlns:a16="http://schemas.microsoft.com/office/drawing/2014/main" id="{24DA90DD-987B-C84F-B65A-813738A04A1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504794" y="2621451"/>
                <a:ext cx="1118520" cy="187560"/>
              </a:xfrm>
              <a:prstGeom prst="rect">
                <a:avLst/>
              </a:prstGeom>
            </p:spPr>
          </p:pic>
        </mc:Fallback>
      </mc:AlternateContent>
      <p:grpSp>
        <p:nvGrpSpPr>
          <p:cNvPr id="12" name="Grupo 11">
            <a:extLst>
              <a:ext uri="{FF2B5EF4-FFF2-40B4-BE49-F238E27FC236}">
                <a16:creationId xmlns:a16="http://schemas.microsoft.com/office/drawing/2014/main" id="{C662494A-E51D-2C46-9489-3F720A34FD5F}"/>
              </a:ext>
            </a:extLst>
          </p:cNvPr>
          <p:cNvGrpSpPr/>
          <p:nvPr/>
        </p:nvGrpSpPr>
        <p:grpSpPr>
          <a:xfrm>
            <a:off x="3108994" y="4379691"/>
            <a:ext cx="239760" cy="152280"/>
            <a:chOff x="3108994" y="4379691"/>
            <a:chExt cx="239760" cy="152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9" name="Entrada de lápiz 8">
                  <a:extLst>
                    <a:ext uri="{FF2B5EF4-FFF2-40B4-BE49-F238E27FC236}">
                      <a16:creationId xmlns:a16="http://schemas.microsoft.com/office/drawing/2014/main" id="{78E8A0E7-C9C4-0D4B-B50E-71DCF9891D56}"/>
                    </a:ext>
                  </a:extLst>
                </p14:cNvPr>
                <p14:cNvContentPartPr/>
                <p14:nvPr/>
              </p14:nvContentPartPr>
              <p14:xfrm>
                <a:off x="3122674" y="4379691"/>
                <a:ext cx="226080" cy="118440"/>
              </p14:xfrm>
            </p:contentPart>
          </mc:Choice>
          <mc:Fallback xmlns="">
            <p:pic>
              <p:nvPicPr>
                <p:cNvPr id="9" name="Entrada de lápiz 8">
                  <a:extLst>
                    <a:ext uri="{FF2B5EF4-FFF2-40B4-BE49-F238E27FC236}">
                      <a16:creationId xmlns:a16="http://schemas.microsoft.com/office/drawing/2014/main" id="{78E8A0E7-C9C4-0D4B-B50E-71DCF9891D5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59674" y="4317051"/>
                  <a:ext cx="351720" cy="24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0" name="Entrada de lápiz 9">
                  <a:extLst>
                    <a:ext uri="{FF2B5EF4-FFF2-40B4-BE49-F238E27FC236}">
                      <a16:creationId xmlns:a16="http://schemas.microsoft.com/office/drawing/2014/main" id="{C8560EB7-F8D0-C24B-9E10-3374A07BE2D2}"/>
                    </a:ext>
                  </a:extLst>
                </p14:cNvPr>
                <p14:cNvContentPartPr/>
                <p14:nvPr/>
              </p14:nvContentPartPr>
              <p14:xfrm>
                <a:off x="3117634" y="4436571"/>
                <a:ext cx="5040" cy="20160"/>
              </p14:xfrm>
            </p:contentPart>
          </mc:Choice>
          <mc:Fallback xmlns="">
            <p:pic>
              <p:nvPicPr>
                <p:cNvPr id="10" name="Entrada de lápiz 9">
                  <a:extLst>
                    <a:ext uri="{FF2B5EF4-FFF2-40B4-BE49-F238E27FC236}">
                      <a16:creationId xmlns:a16="http://schemas.microsoft.com/office/drawing/2014/main" id="{C8560EB7-F8D0-C24B-9E10-3374A07BE2D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054994" y="4373931"/>
                  <a:ext cx="13068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1" name="Entrada de lápiz 10">
                  <a:extLst>
                    <a:ext uri="{FF2B5EF4-FFF2-40B4-BE49-F238E27FC236}">
                      <a16:creationId xmlns:a16="http://schemas.microsoft.com/office/drawing/2014/main" id="{0BC73DD8-8584-7E4A-A532-2F72F8359991}"/>
                    </a:ext>
                  </a:extLst>
                </p14:cNvPr>
                <p14:cNvContentPartPr/>
                <p14:nvPr/>
              </p14:nvContentPartPr>
              <p14:xfrm>
                <a:off x="3108994" y="4397691"/>
                <a:ext cx="34560" cy="134280"/>
              </p14:xfrm>
            </p:contentPart>
          </mc:Choice>
          <mc:Fallback xmlns="">
            <p:pic>
              <p:nvPicPr>
                <p:cNvPr id="11" name="Entrada de lápiz 10">
                  <a:extLst>
                    <a:ext uri="{FF2B5EF4-FFF2-40B4-BE49-F238E27FC236}">
                      <a16:creationId xmlns:a16="http://schemas.microsoft.com/office/drawing/2014/main" id="{0BC73DD8-8584-7E4A-A532-2F72F835999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045994" y="4334691"/>
                  <a:ext cx="160200" cy="259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3" name="Entrada de lápiz 12">
                <a:extLst>
                  <a:ext uri="{FF2B5EF4-FFF2-40B4-BE49-F238E27FC236}">
                    <a16:creationId xmlns:a16="http://schemas.microsoft.com/office/drawing/2014/main" id="{E0B775BA-7F51-D64D-B13F-52F286BE8416}"/>
                  </a:ext>
                </a:extLst>
              </p14:cNvPr>
              <p14:cNvContentPartPr/>
              <p14:nvPr/>
            </p14:nvContentPartPr>
            <p14:xfrm>
              <a:off x="3069394" y="5264571"/>
              <a:ext cx="496800" cy="93600"/>
            </p14:xfrm>
          </p:contentPart>
        </mc:Choice>
        <mc:Fallback xmlns="">
          <p:pic>
            <p:nvPicPr>
              <p:cNvPr id="13" name="Entrada de lápiz 12">
                <a:extLst>
                  <a:ext uri="{FF2B5EF4-FFF2-40B4-BE49-F238E27FC236}">
                    <a16:creationId xmlns:a16="http://schemas.microsoft.com/office/drawing/2014/main" id="{E0B775BA-7F51-D64D-B13F-52F286BE8416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006754" y="5201931"/>
                <a:ext cx="622440" cy="21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4" name="Entrada de lápiz 13">
                <a:extLst>
                  <a:ext uri="{FF2B5EF4-FFF2-40B4-BE49-F238E27FC236}">
                    <a16:creationId xmlns:a16="http://schemas.microsoft.com/office/drawing/2014/main" id="{665D4B3D-642C-6145-8A59-2386C919FD47}"/>
                  </a:ext>
                </a:extLst>
              </p14:cNvPr>
              <p14:cNvContentPartPr/>
              <p14:nvPr/>
            </p14:nvContentPartPr>
            <p14:xfrm>
              <a:off x="6878194" y="5508291"/>
              <a:ext cx="1515240" cy="330480"/>
            </p14:xfrm>
          </p:contentPart>
        </mc:Choice>
        <mc:Fallback xmlns="">
          <p:pic>
            <p:nvPicPr>
              <p:cNvPr id="14" name="Entrada de lápiz 13">
                <a:extLst>
                  <a:ext uri="{FF2B5EF4-FFF2-40B4-BE49-F238E27FC236}">
                    <a16:creationId xmlns:a16="http://schemas.microsoft.com/office/drawing/2014/main" id="{665D4B3D-642C-6145-8A59-2386C919FD47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815194" y="5445651"/>
                <a:ext cx="1640880" cy="45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5" name="Entrada de lápiz 14">
                <a:extLst>
                  <a:ext uri="{FF2B5EF4-FFF2-40B4-BE49-F238E27FC236}">
                    <a16:creationId xmlns:a16="http://schemas.microsoft.com/office/drawing/2014/main" id="{58BEF014-F729-CF44-A8DD-F47EFA166B8E}"/>
                  </a:ext>
                </a:extLst>
              </p14:cNvPr>
              <p14:cNvContentPartPr/>
              <p14:nvPr/>
            </p14:nvContentPartPr>
            <p14:xfrm>
              <a:off x="5569594" y="1054731"/>
              <a:ext cx="1334520" cy="52200"/>
            </p14:xfrm>
          </p:contentPart>
        </mc:Choice>
        <mc:Fallback xmlns="">
          <p:pic>
            <p:nvPicPr>
              <p:cNvPr id="15" name="Entrada de lápiz 14">
                <a:extLst>
                  <a:ext uri="{FF2B5EF4-FFF2-40B4-BE49-F238E27FC236}">
                    <a16:creationId xmlns:a16="http://schemas.microsoft.com/office/drawing/2014/main" id="{58BEF014-F729-CF44-A8DD-F47EFA166B8E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506594" y="991731"/>
                <a:ext cx="1460160" cy="177840"/>
              </a:xfrm>
              <a:prstGeom prst="rect">
                <a:avLst/>
              </a:prstGeom>
            </p:spPr>
          </p:pic>
        </mc:Fallback>
      </mc:AlternateContent>
      <p:grpSp>
        <p:nvGrpSpPr>
          <p:cNvPr id="20" name="Grupo 19">
            <a:extLst>
              <a:ext uri="{FF2B5EF4-FFF2-40B4-BE49-F238E27FC236}">
                <a16:creationId xmlns:a16="http://schemas.microsoft.com/office/drawing/2014/main" id="{F92B4E67-78C7-7444-BEB7-1E1C7417C8EE}"/>
              </a:ext>
            </a:extLst>
          </p:cNvPr>
          <p:cNvGrpSpPr/>
          <p:nvPr/>
        </p:nvGrpSpPr>
        <p:grpSpPr>
          <a:xfrm>
            <a:off x="2943034" y="3391851"/>
            <a:ext cx="746280" cy="679680"/>
            <a:chOff x="2943034" y="3391851"/>
            <a:chExt cx="746280" cy="679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6" name="Entrada de lápiz 5">
                  <a:extLst>
                    <a:ext uri="{FF2B5EF4-FFF2-40B4-BE49-F238E27FC236}">
                      <a16:creationId xmlns:a16="http://schemas.microsoft.com/office/drawing/2014/main" id="{D1530866-F083-3544-8CBF-C93C101B170C}"/>
                    </a:ext>
                  </a:extLst>
                </p14:cNvPr>
                <p14:cNvContentPartPr/>
                <p14:nvPr/>
              </p14:nvContentPartPr>
              <p14:xfrm>
                <a:off x="3101434" y="3635931"/>
                <a:ext cx="587880" cy="112680"/>
              </p14:xfrm>
            </p:contentPart>
          </mc:Choice>
          <mc:Fallback xmlns="">
            <p:pic>
              <p:nvPicPr>
                <p:cNvPr id="6" name="Entrada de lápiz 5">
                  <a:extLst>
                    <a:ext uri="{FF2B5EF4-FFF2-40B4-BE49-F238E27FC236}">
                      <a16:creationId xmlns:a16="http://schemas.microsoft.com/office/drawing/2014/main" id="{D1530866-F083-3544-8CBF-C93C101B170C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038434" y="3573291"/>
                  <a:ext cx="713520" cy="23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7" name="Entrada de lápiz 6">
                  <a:extLst>
                    <a:ext uri="{FF2B5EF4-FFF2-40B4-BE49-F238E27FC236}">
                      <a16:creationId xmlns:a16="http://schemas.microsoft.com/office/drawing/2014/main" id="{1E0973CB-4685-C844-B566-42D0F834BA04}"/>
                    </a:ext>
                  </a:extLst>
                </p14:cNvPr>
                <p14:cNvContentPartPr/>
                <p14:nvPr/>
              </p14:nvContentPartPr>
              <p14:xfrm>
                <a:off x="3108634" y="3635931"/>
                <a:ext cx="10080" cy="134640"/>
              </p14:xfrm>
            </p:contentPart>
          </mc:Choice>
          <mc:Fallback xmlns="">
            <p:pic>
              <p:nvPicPr>
                <p:cNvPr id="7" name="Entrada de lápiz 6">
                  <a:extLst>
                    <a:ext uri="{FF2B5EF4-FFF2-40B4-BE49-F238E27FC236}">
                      <a16:creationId xmlns:a16="http://schemas.microsoft.com/office/drawing/2014/main" id="{1E0973CB-4685-C844-B566-42D0F834BA04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045634" y="3573291"/>
                  <a:ext cx="135720" cy="26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9" name="Entrada de lápiz 18">
                  <a:extLst>
                    <a:ext uri="{FF2B5EF4-FFF2-40B4-BE49-F238E27FC236}">
                      <a16:creationId xmlns:a16="http://schemas.microsoft.com/office/drawing/2014/main" id="{BEF5E2F6-AB18-F84B-8B7F-61D851D140EA}"/>
                    </a:ext>
                  </a:extLst>
                </p14:cNvPr>
                <p14:cNvContentPartPr/>
                <p14:nvPr/>
              </p14:nvContentPartPr>
              <p14:xfrm>
                <a:off x="2943034" y="3391851"/>
                <a:ext cx="118080" cy="679680"/>
              </p14:xfrm>
            </p:contentPart>
          </mc:Choice>
          <mc:Fallback xmlns="">
            <p:pic>
              <p:nvPicPr>
                <p:cNvPr id="19" name="Entrada de lápiz 18">
                  <a:extLst>
                    <a:ext uri="{FF2B5EF4-FFF2-40B4-BE49-F238E27FC236}">
                      <a16:creationId xmlns:a16="http://schemas.microsoft.com/office/drawing/2014/main" id="{BEF5E2F6-AB18-F84B-8B7F-61D851D140EA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880034" y="3329211"/>
                  <a:ext cx="243720" cy="805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21" name="Entrada de lápiz 20">
                <a:extLst>
                  <a:ext uri="{FF2B5EF4-FFF2-40B4-BE49-F238E27FC236}">
                    <a16:creationId xmlns:a16="http://schemas.microsoft.com/office/drawing/2014/main" id="{C2710965-9010-A541-B6B3-C85325A31D9B}"/>
                  </a:ext>
                </a:extLst>
              </p14:cNvPr>
              <p14:cNvContentPartPr/>
              <p14:nvPr/>
            </p14:nvContentPartPr>
            <p14:xfrm>
              <a:off x="3397354" y="5108691"/>
              <a:ext cx="3413160" cy="84960"/>
            </p14:xfrm>
          </p:contentPart>
        </mc:Choice>
        <mc:Fallback xmlns="">
          <p:pic>
            <p:nvPicPr>
              <p:cNvPr id="21" name="Entrada de lápiz 20">
                <a:extLst>
                  <a:ext uri="{FF2B5EF4-FFF2-40B4-BE49-F238E27FC236}">
                    <a16:creationId xmlns:a16="http://schemas.microsoft.com/office/drawing/2014/main" id="{C2710965-9010-A541-B6B3-C85325A31D9B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3334714" y="5046051"/>
                <a:ext cx="3538800" cy="21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25" name="Entrada de lápiz 24">
                <a:extLst>
                  <a:ext uri="{FF2B5EF4-FFF2-40B4-BE49-F238E27FC236}">
                    <a16:creationId xmlns:a16="http://schemas.microsoft.com/office/drawing/2014/main" id="{7AEA9B79-1015-C743-9016-C809610D4380}"/>
                  </a:ext>
                </a:extLst>
              </p14:cNvPr>
              <p14:cNvContentPartPr/>
              <p14:nvPr/>
            </p14:nvContentPartPr>
            <p14:xfrm>
              <a:off x="3207634" y="1284051"/>
              <a:ext cx="360" cy="360"/>
            </p14:xfrm>
          </p:contentPart>
        </mc:Choice>
        <mc:Fallback xmlns="">
          <p:pic>
            <p:nvPicPr>
              <p:cNvPr id="25" name="Entrada de lápiz 24">
                <a:extLst>
                  <a:ext uri="{FF2B5EF4-FFF2-40B4-BE49-F238E27FC236}">
                    <a16:creationId xmlns:a16="http://schemas.microsoft.com/office/drawing/2014/main" id="{7AEA9B79-1015-C743-9016-C809610D4380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3144994" y="1221411"/>
                <a:ext cx="126000" cy="12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7" name="Grupo 26">
            <a:extLst>
              <a:ext uri="{FF2B5EF4-FFF2-40B4-BE49-F238E27FC236}">
                <a16:creationId xmlns:a16="http://schemas.microsoft.com/office/drawing/2014/main" id="{E7EC11D0-A201-AA4C-9EB2-F18874C08754}"/>
              </a:ext>
            </a:extLst>
          </p:cNvPr>
          <p:cNvGrpSpPr/>
          <p:nvPr/>
        </p:nvGrpSpPr>
        <p:grpSpPr>
          <a:xfrm>
            <a:off x="5982874" y="3382851"/>
            <a:ext cx="3324240" cy="1616760"/>
            <a:chOff x="5982874" y="3382851"/>
            <a:chExt cx="3324240" cy="1616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2" name="Entrada de lápiz 21">
                  <a:extLst>
                    <a:ext uri="{FF2B5EF4-FFF2-40B4-BE49-F238E27FC236}">
                      <a16:creationId xmlns:a16="http://schemas.microsoft.com/office/drawing/2014/main" id="{B0C1714C-DFBB-EA4E-A481-73A234A81D8A}"/>
                    </a:ext>
                  </a:extLst>
                </p14:cNvPr>
                <p14:cNvContentPartPr/>
                <p14:nvPr/>
              </p14:nvContentPartPr>
              <p14:xfrm>
                <a:off x="5982874" y="4032651"/>
                <a:ext cx="3126960" cy="966960"/>
              </p14:xfrm>
            </p:contentPart>
          </mc:Choice>
          <mc:Fallback xmlns="">
            <p:pic>
              <p:nvPicPr>
                <p:cNvPr id="22" name="Entrada de lápiz 21">
                  <a:extLst>
                    <a:ext uri="{FF2B5EF4-FFF2-40B4-BE49-F238E27FC236}">
                      <a16:creationId xmlns:a16="http://schemas.microsoft.com/office/drawing/2014/main" id="{B0C1714C-DFBB-EA4E-A481-73A234A81D8A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920234" y="3969651"/>
                  <a:ext cx="3252600" cy="10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3" name="Entrada de lápiz 22">
                  <a:extLst>
                    <a:ext uri="{FF2B5EF4-FFF2-40B4-BE49-F238E27FC236}">
                      <a16:creationId xmlns:a16="http://schemas.microsoft.com/office/drawing/2014/main" id="{163CB797-E045-544C-A54F-F06AF0F70E16}"/>
                    </a:ext>
                  </a:extLst>
                </p14:cNvPr>
                <p14:cNvContentPartPr/>
                <p14:nvPr/>
              </p14:nvContentPartPr>
              <p14:xfrm>
                <a:off x="8211274" y="4227771"/>
                <a:ext cx="453600" cy="7920"/>
              </p14:xfrm>
            </p:contentPart>
          </mc:Choice>
          <mc:Fallback xmlns="">
            <p:pic>
              <p:nvPicPr>
                <p:cNvPr id="23" name="Entrada de lápiz 22">
                  <a:extLst>
                    <a:ext uri="{FF2B5EF4-FFF2-40B4-BE49-F238E27FC236}">
                      <a16:creationId xmlns:a16="http://schemas.microsoft.com/office/drawing/2014/main" id="{163CB797-E045-544C-A54F-F06AF0F70E16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8148634" y="4164771"/>
                  <a:ext cx="57924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6" name="Entrada de lápiz 25">
                  <a:extLst>
                    <a:ext uri="{FF2B5EF4-FFF2-40B4-BE49-F238E27FC236}">
                      <a16:creationId xmlns:a16="http://schemas.microsoft.com/office/drawing/2014/main" id="{71EA843C-4881-0649-BAEB-120CE1FE677D}"/>
                    </a:ext>
                  </a:extLst>
                </p14:cNvPr>
                <p14:cNvContentPartPr/>
                <p14:nvPr/>
              </p14:nvContentPartPr>
              <p14:xfrm>
                <a:off x="8985634" y="3382851"/>
                <a:ext cx="321480" cy="793440"/>
              </p14:xfrm>
            </p:contentPart>
          </mc:Choice>
          <mc:Fallback xmlns="">
            <p:pic>
              <p:nvPicPr>
                <p:cNvPr id="26" name="Entrada de lápiz 25">
                  <a:extLst>
                    <a:ext uri="{FF2B5EF4-FFF2-40B4-BE49-F238E27FC236}">
                      <a16:creationId xmlns:a16="http://schemas.microsoft.com/office/drawing/2014/main" id="{71EA843C-4881-0649-BAEB-120CE1FE677D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8922634" y="3319851"/>
                  <a:ext cx="447120" cy="919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upo 29">
            <a:extLst>
              <a:ext uri="{FF2B5EF4-FFF2-40B4-BE49-F238E27FC236}">
                <a16:creationId xmlns:a16="http://schemas.microsoft.com/office/drawing/2014/main" id="{6EA0A380-089A-FE46-A505-FC95409E56BF}"/>
              </a:ext>
            </a:extLst>
          </p:cNvPr>
          <p:cNvGrpSpPr/>
          <p:nvPr/>
        </p:nvGrpSpPr>
        <p:grpSpPr>
          <a:xfrm>
            <a:off x="9144394" y="3389331"/>
            <a:ext cx="38160" cy="23400"/>
            <a:chOff x="9144394" y="3389331"/>
            <a:chExt cx="38160" cy="23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8" name="Entrada de lápiz 27">
                  <a:extLst>
                    <a:ext uri="{FF2B5EF4-FFF2-40B4-BE49-F238E27FC236}">
                      <a16:creationId xmlns:a16="http://schemas.microsoft.com/office/drawing/2014/main" id="{45B15322-5A17-3744-B246-96812FA8B2E3}"/>
                    </a:ext>
                  </a:extLst>
                </p14:cNvPr>
                <p14:cNvContentPartPr/>
                <p14:nvPr/>
              </p14:nvContentPartPr>
              <p14:xfrm>
                <a:off x="9158794" y="3389331"/>
                <a:ext cx="360" cy="360"/>
              </p14:xfrm>
            </p:contentPart>
          </mc:Choice>
          <mc:Fallback xmlns="">
            <p:pic>
              <p:nvPicPr>
                <p:cNvPr id="28" name="Entrada de lápiz 27">
                  <a:extLst>
                    <a:ext uri="{FF2B5EF4-FFF2-40B4-BE49-F238E27FC236}">
                      <a16:creationId xmlns:a16="http://schemas.microsoft.com/office/drawing/2014/main" id="{45B15322-5A17-3744-B246-96812FA8B2E3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9096154" y="3326691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9" name="Entrada de lápiz 28">
                  <a:extLst>
                    <a:ext uri="{FF2B5EF4-FFF2-40B4-BE49-F238E27FC236}">
                      <a16:creationId xmlns:a16="http://schemas.microsoft.com/office/drawing/2014/main" id="{20983680-58CB-E345-AFCB-F2EC31250820}"/>
                    </a:ext>
                  </a:extLst>
                </p14:cNvPr>
                <p14:cNvContentPartPr/>
                <p14:nvPr/>
              </p14:nvContentPartPr>
              <p14:xfrm>
                <a:off x="9144394" y="3391851"/>
                <a:ext cx="38160" cy="20880"/>
              </p14:xfrm>
            </p:contentPart>
          </mc:Choice>
          <mc:Fallback xmlns="">
            <p:pic>
              <p:nvPicPr>
                <p:cNvPr id="29" name="Entrada de lápiz 28">
                  <a:extLst>
                    <a:ext uri="{FF2B5EF4-FFF2-40B4-BE49-F238E27FC236}">
                      <a16:creationId xmlns:a16="http://schemas.microsoft.com/office/drawing/2014/main" id="{20983680-58CB-E345-AFCB-F2EC31250820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9081394" y="3329211"/>
                  <a:ext cx="163800" cy="146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" name="Grupo 32">
            <a:extLst>
              <a:ext uri="{FF2B5EF4-FFF2-40B4-BE49-F238E27FC236}">
                <a16:creationId xmlns:a16="http://schemas.microsoft.com/office/drawing/2014/main" id="{57D67100-B748-824B-93A4-8AC66E7B4A0D}"/>
              </a:ext>
            </a:extLst>
          </p:cNvPr>
          <p:cNvGrpSpPr/>
          <p:nvPr/>
        </p:nvGrpSpPr>
        <p:grpSpPr>
          <a:xfrm>
            <a:off x="9161674" y="2982531"/>
            <a:ext cx="153360" cy="145440"/>
            <a:chOff x="9161674" y="2982531"/>
            <a:chExt cx="153360" cy="145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31" name="Entrada de lápiz 30">
                  <a:extLst>
                    <a:ext uri="{FF2B5EF4-FFF2-40B4-BE49-F238E27FC236}">
                      <a16:creationId xmlns:a16="http://schemas.microsoft.com/office/drawing/2014/main" id="{3BF1F96A-50C5-AB44-AFDA-F0CC78011640}"/>
                    </a:ext>
                  </a:extLst>
                </p14:cNvPr>
                <p14:cNvContentPartPr/>
                <p14:nvPr/>
              </p14:nvContentPartPr>
              <p14:xfrm>
                <a:off x="9161674" y="2982531"/>
                <a:ext cx="153360" cy="145440"/>
              </p14:xfrm>
            </p:contentPart>
          </mc:Choice>
          <mc:Fallback xmlns="">
            <p:pic>
              <p:nvPicPr>
                <p:cNvPr id="31" name="Entrada de lápiz 30">
                  <a:extLst>
                    <a:ext uri="{FF2B5EF4-FFF2-40B4-BE49-F238E27FC236}">
                      <a16:creationId xmlns:a16="http://schemas.microsoft.com/office/drawing/2014/main" id="{3BF1F96A-50C5-AB44-AFDA-F0CC78011640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9099034" y="2919891"/>
                  <a:ext cx="279000" cy="27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32" name="Entrada de lápiz 31">
                  <a:extLst>
                    <a:ext uri="{FF2B5EF4-FFF2-40B4-BE49-F238E27FC236}">
                      <a16:creationId xmlns:a16="http://schemas.microsoft.com/office/drawing/2014/main" id="{EEE37219-5138-BC4E-86C5-B8A469E32107}"/>
                    </a:ext>
                  </a:extLst>
                </p14:cNvPr>
                <p14:cNvContentPartPr/>
                <p14:nvPr/>
              </p14:nvContentPartPr>
              <p14:xfrm>
                <a:off x="9164194" y="3106371"/>
                <a:ext cx="27360" cy="19440"/>
              </p14:xfrm>
            </p:contentPart>
          </mc:Choice>
          <mc:Fallback xmlns="">
            <p:pic>
              <p:nvPicPr>
                <p:cNvPr id="32" name="Entrada de lápiz 31">
                  <a:extLst>
                    <a:ext uri="{FF2B5EF4-FFF2-40B4-BE49-F238E27FC236}">
                      <a16:creationId xmlns:a16="http://schemas.microsoft.com/office/drawing/2014/main" id="{EEE37219-5138-BC4E-86C5-B8A469E32107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9101194" y="3043371"/>
                  <a:ext cx="153000" cy="145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34" name="Entrada de lápiz 33">
                <a:extLst>
                  <a:ext uri="{FF2B5EF4-FFF2-40B4-BE49-F238E27FC236}">
                    <a16:creationId xmlns:a16="http://schemas.microsoft.com/office/drawing/2014/main" id="{CEC1C58B-9481-AA4C-8403-52BDF28B928A}"/>
                  </a:ext>
                </a:extLst>
              </p14:cNvPr>
              <p14:cNvContentPartPr/>
              <p14:nvPr/>
            </p14:nvContentPartPr>
            <p14:xfrm>
              <a:off x="6373834" y="2274051"/>
              <a:ext cx="2979360" cy="618120"/>
            </p14:xfrm>
          </p:contentPart>
        </mc:Choice>
        <mc:Fallback xmlns="">
          <p:pic>
            <p:nvPicPr>
              <p:cNvPr id="34" name="Entrada de lápiz 33">
                <a:extLst>
                  <a:ext uri="{FF2B5EF4-FFF2-40B4-BE49-F238E27FC236}">
                    <a16:creationId xmlns:a16="http://schemas.microsoft.com/office/drawing/2014/main" id="{CEC1C58B-9481-AA4C-8403-52BDF28B928A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6311194" y="2211051"/>
                <a:ext cx="3105000" cy="74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35" name="Entrada de lápiz 34">
                <a:extLst>
                  <a:ext uri="{FF2B5EF4-FFF2-40B4-BE49-F238E27FC236}">
                    <a16:creationId xmlns:a16="http://schemas.microsoft.com/office/drawing/2014/main" id="{70DDBEC1-E45B-6043-9FEE-D495D912C01C}"/>
                  </a:ext>
                </a:extLst>
              </p14:cNvPr>
              <p14:cNvContentPartPr/>
              <p14:nvPr/>
            </p14:nvContentPartPr>
            <p14:xfrm>
              <a:off x="2735674" y="2230851"/>
              <a:ext cx="2959560" cy="492120"/>
            </p14:xfrm>
          </p:contentPart>
        </mc:Choice>
        <mc:Fallback xmlns="">
          <p:pic>
            <p:nvPicPr>
              <p:cNvPr id="35" name="Entrada de lápiz 34">
                <a:extLst>
                  <a:ext uri="{FF2B5EF4-FFF2-40B4-BE49-F238E27FC236}">
                    <a16:creationId xmlns:a16="http://schemas.microsoft.com/office/drawing/2014/main" id="{70DDBEC1-E45B-6043-9FEE-D495D912C01C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2673034" y="2167851"/>
                <a:ext cx="3085200" cy="61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36" name="Entrada de lápiz 35">
                <a:extLst>
                  <a:ext uri="{FF2B5EF4-FFF2-40B4-BE49-F238E27FC236}">
                    <a16:creationId xmlns:a16="http://schemas.microsoft.com/office/drawing/2014/main" id="{B03940A5-29C1-BF41-BD85-8F0329D150D3}"/>
                  </a:ext>
                </a:extLst>
              </p14:cNvPr>
              <p14:cNvContentPartPr/>
              <p14:nvPr/>
            </p14:nvContentPartPr>
            <p14:xfrm>
              <a:off x="2989474" y="2397531"/>
              <a:ext cx="91440" cy="734760"/>
            </p14:xfrm>
          </p:contentPart>
        </mc:Choice>
        <mc:Fallback xmlns="">
          <p:pic>
            <p:nvPicPr>
              <p:cNvPr id="36" name="Entrada de lápiz 35">
                <a:extLst>
                  <a:ext uri="{FF2B5EF4-FFF2-40B4-BE49-F238E27FC236}">
                    <a16:creationId xmlns:a16="http://schemas.microsoft.com/office/drawing/2014/main" id="{B03940A5-29C1-BF41-BD85-8F0329D150D3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2926834" y="2334531"/>
                <a:ext cx="217080" cy="860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49664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ítulo 11">
            <a:extLst>
              <a:ext uri="{FF2B5EF4-FFF2-40B4-BE49-F238E27FC236}">
                <a16:creationId xmlns:a16="http://schemas.microsoft.com/office/drawing/2014/main" id="{13BC4EF0-A1BE-1948-8429-C8FA87E84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3" name="Marcador de contenido 12">
            <a:extLst>
              <a:ext uri="{FF2B5EF4-FFF2-40B4-BE49-F238E27FC236}">
                <a16:creationId xmlns:a16="http://schemas.microsoft.com/office/drawing/2014/main" id="{BD574B62-2706-1047-826E-54D6FB25C6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Entrada de lápiz 3">
                <a:extLst>
                  <a:ext uri="{FF2B5EF4-FFF2-40B4-BE49-F238E27FC236}">
                    <a16:creationId xmlns:a16="http://schemas.microsoft.com/office/drawing/2014/main" id="{4A944130-D125-424D-8F3E-AECD3373093C}"/>
                  </a:ext>
                </a:extLst>
              </p14:cNvPr>
              <p14:cNvContentPartPr/>
              <p14:nvPr/>
            </p14:nvContentPartPr>
            <p14:xfrm>
              <a:off x="4546114" y="2699571"/>
              <a:ext cx="360" cy="360"/>
            </p14:xfrm>
          </p:contentPart>
        </mc:Choice>
        <mc:Fallback xmlns="">
          <p:pic>
            <p:nvPicPr>
              <p:cNvPr id="4" name="Entrada de lápiz 3">
                <a:extLst>
                  <a:ext uri="{FF2B5EF4-FFF2-40B4-BE49-F238E27FC236}">
                    <a16:creationId xmlns:a16="http://schemas.microsoft.com/office/drawing/2014/main" id="{4A944130-D125-424D-8F3E-AECD3373093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483114" y="2636931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Entrada de lápiz 4">
                <a:extLst>
                  <a:ext uri="{FF2B5EF4-FFF2-40B4-BE49-F238E27FC236}">
                    <a16:creationId xmlns:a16="http://schemas.microsoft.com/office/drawing/2014/main" id="{17D5B3F9-7FDA-414E-869D-0D3870E4E11C}"/>
                  </a:ext>
                </a:extLst>
              </p14:cNvPr>
              <p14:cNvContentPartPr/>
              <p14:nvPr/>
            </p14:nvContentPartPr>
            <p14:xfrm>
              <a:off x="5769034" y="3990531"/>
              <a:ext cx="360" cy="360"/>
            </p14:xfrm>
          </p:contentPart>
        </mc:Choice>
        <mc:Fallback xmlns="">
          <p:pic>
            <p:nvPicPr>
              <p:cNvPr id="5" name="Entrada de lápiz 4">
                <a:extLst>
                  <a:ext uri="{FF2B5EF4-FFF2-40B4-BE49-F238E27FC236}">
                    <a16:creationId xmlns:a16="http://schemas.microsoft.com/office/drawing/2014/main" id="{17D5B3F9-7FDA-414E-869D-0D3870E4E11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06394" y="3927891"/>
                <a:ext cx="126000" cy="12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1" name="Grupo 10">
            <a:extLst>
              <a:ext uri="{FF2B5EF4-FFF2-40B4-BE49-F238E27FC236}">
                <a16:creationId xmlns:a16="http://schemas.microsoft.com/office/drawing/2014/main" id="{ABFD7D75-56C4-F541-AD8C-96C3E8680711}"/>
              </a:ext>
            </a:extLst>
          </p:cNvPr>
          <p:cNvGrpSpPr/>
          <p:nvPr/>
        </p:nvGrpSpPr>
        <p:grpSpPr>
          <a:xfrm>
            <a:off x="2396914" y="1196211"/>
            <a:ext cx="360" cy="360"/>
            <a:chOff x="2396914" y="1196211"/>
            <a:chExt cx="36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9" name="Entrada de lápiz 8">
                  <a:extLst>
                    <a:ext uri="{FF2B5EF4-FFF2-40B4-BE49-F238E27FC236}">
                      <a16:creationId xmlns:a16="http://schemas.microsoft.com/office/drawing/2014/main" id="{E1B99489-7FA4-504C-9FC0-927B47FF48A7}"/>
                    </a:ext>
                  </a:extLst>
                </p14:cNvPr>
                <p14:cNvContentPartPr/>
                <p14:nvPr/>
              </p14:nvContentPartPr>
              <p14:xfrm>
                <a:off x="2396914" y="1196211"/>
                <a:ext cx="360" cy="360"/>
              </p14:xfrm>
            </p:contentPart>
          </mc:Choice>
          <mc:Fallback xmlns="">
            <p:pic>
              <p:nvPicPr>
                <p:cNvPr id="9" name="Entrada de lápiz 8">
                  <a:extLst>
                    <a:ext uri="{FF2B5EF4-FFF2-40B4-BE49-F238E27FC236}">
                      <a16:creationId xmlns:a16="http://schemas.microsoft.com/office/drawing/2014/main" id="{E1B99489-7FA4-504C-9FC0-927B47FF48A7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334274" y="1133571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0" name="Entrada de lápiz 9">
                  <a:extLst>
                    <a:ext uri="{FF2B5EF4-FFF2-40B4-BE49-F238E27FC236}">
                      <a16:creationId xmlns:a16="http://schemas.microsoft.com/office/drawing/2014/main" id="{1C64E850-5FD2-CD45-91F1-BBAE258D5429}"/>
                    </a:ext>
                  </a:extLst>
                </p14:cNvPr>
                <p14:cNvContentPartPr/>
                <p14:nvPr/>
              </p14:nvContentPartPr>
              <p14:xfrm>
                <a:off x="2396914" y="1196211"/>
                <a:ext cx="360" cy="360"/>
              </p14:xfrm>
            </p:contentPart>
          </mc:Choice>
          <mc:Fallback xmlns="">
            <p:pic>
              <p:nvPicPr>
                <p:cNvPr id="10" name="Entrada de lápiz 9">
                  <a:extLst>
                    <a:ext uri="{FF2B5EF4-FFF2-40B4-BE49-F238E27FC236}">
                      <a16:creationId xmlns:a16="http://schemas.microsoft.com/office/drawing/2014/main" id="{1C64E850-5FD2-CD45-91F1-BBAE258D5429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334274" y="1133571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2050" name="Picture 2" descr="instalación fluorescentes con reactancia ferromagnetica">
            <a:extLst>
              <a:ext uri="{FF2B5EF4-FFF2-40B4-BE49-F238E27FC236}">
                <a16:creationId xmlns:a16="http://schemas.microsoft.com/office/drawing/2014/main" id="{568BD930-D9EC-D642-8567-F0BC267537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889000"/>
            <a:ext cx="7620000" cy="5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4" name="Entrada de lápiz 13">
                <a:extLst>
                  <a:ext uri="{FF2B5EF4-FFF2-40B4-BE49-F238E27FC236}">
                    <a16:creationId xmlns:a16="http://schemas.microsoft.com/office/drawing/2014/main" id="{3ED8F08B-2CAA-424A-8628-B495B47A3BD5}"/>
                  </a:ext>
                </a:extLst>
              </p14:cNvPr>
              <p14:cNvContentPartPr/>
              <p14:nvPr/>
            </p14:nvContentPartPr>
            <p14:xfrm>
              <a:off x="463714" y="4102851"/>
              <a:ext cx="360" cy="360"/>
            </p14:xfrm>
          </p:contentPart>
        </mc:Choice>
        <mc:Fallback xmlns="">
          <p:pic>
            <p:nvPicPr>
              <p:cNvPr id="14" name="Entrada de lápiz 13">
                <a:extLst>
                  <a:ext uri="{FF2B5EF4-FFF2-40B4-BE49-F238E27FC236}">
                    <a16:creationId xmlns:a16="http://schemas.microsoft.com/office/drawing/2014/main" id="{3ED8F08B-2CAA-424A-8628-B495B47A3BD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00714" y="4040211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5" name="Entrada de lápiz 14">
                <a:extLst>
                  <a:ext uri="{FF2B5EF4-FFF2-40B4-BE49-F238E27FC236}">
                    <a16:creationId xmlns:a16="http://schemas.microsoft.com/office/drawing/2014/main" id="{945AD662-0233-0C4F-BEDD-EB2019B7DB96}"/>
                  </a:ext>
                </a:extLst>
              </p14:cNvPr>
              <p14:cNvContentPartPr/>
              <p14:nvPr/>
            </p14:nvContentPartPr>
            <p14:xfrm>
              <a:off x="5950474" y="733251"/>
              <a:ext cx="991440" cy="159480"/>
            </p14:xfrm>
          </p:contentPart>
        </mc:Choice>
        <mc:Fallback xmlns="">
          <p:pic>
            <p:nvPicPr>
              <p:cNvPr id="15" name="Entrada de lápiz 14">
                <a:extLst>
                  <a:ext uri="{FF2B5EF4-FFF2-40B4-BE49-F238E27FC236}">
                    <a16:creationId xmlns:a16="http://schemas.microsoft.com/office/drawing/2014/main" id="{945AD662-0233-0C4F-BEDD-EB2019B7DB9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887834" y="670611"/>
                <a:ext cx="1117080" cy="285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71799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E22B92-B81A-3A44-A0E0-A0E93EA3F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5C42704F-61B4-3543-B678-C255802F717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0568" y="482613"/>
            <a:ext cx="5550863" cy="6010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14975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0B22DC-F73D-D54D-84A7-7C4DC77E1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2050" name="Picture 2" descr="Esquema de conexion de interruptor">
            <a:extLst>
              <a:ext uri="{FF2B5EF4-FFF2-40B4-BE49-F238E27FC236}">
                <a16:creationId xmlns:a16="http://schemas.microsoft.com/office/drawing/2014/main" id="{C1171A83-96E8-624E-8985-5B90B7062E2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3730" y="863029"/>
            <a:ext cx="7554333" cy="5414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Entrada de lápiz 5">
                <a:extLst>
                  <a:ext uri="{FF2B5EF4-FFF2-40B4-BE49-F238E27FC236}">
                    <a16:creationId xmlns:a16="http://schemas.microsoft.com/office/drawing/2014/main" id="{39692D55-6A96-1249-B7EA-88D51197502C}"/>
                  </a:ext>
                </a:extLst>
              </p14:cNvPr>
              <p14:cNvContentPartPr/>
              <p14:nvPr/>
            </p14:nvContentPartPr>
            <p14:xfrm>
              <a:off x="3252907" y="880443"/>
              <a:ext cx="6810840" cy="772560"/>
            </p14:xfrm>
          </p:contentPart>
        </mc:Choice>
        <mc:Fallback xmlns="">
          <p:pic>
            <p:nvPicPr>
              <p:cNvPr id="6" name="Entrada de lápiz 5">
                <a:extLst>
                  <a:ext uri="{FF2B5EF4-FFF2-40B4-BE49-F238E27FC236}">
                    <a16:creationId xmlns:a16="http://schemas.microsoft.com/office/drawing/2014/main" id="{39692D55-6A96-1249-B7EA-88D51197502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189907" y="817803"/>
                <a:ext cx="6936480" cy="898200"/>
              </a:xfrm>
              <a:prstGeom prst="rect">
                <a:avLst/>
              </a:prstGeom>
            </p:spPr>
          </p:pic>
        </mc:Fallback>
      </mc:AlternateContent>
      <p:grpSp>
        <p:nvGrpSpPr>
          <p:cNvPr id="11" name="Grupo 10">
            <a:extLst>
              <a:ext uri="{FF2B5EF4-FFF2-40B4-BE49-F238E27FC236}">
                <a16:creationId xmlns:a16="http://schemas.microsoft.com/office/drawing/2014/main" id="{D16E8065-94DE-FE4C-AC68-9354A2DDC1A5}"/>
              </a:ext>
            </a:extLst>
          </p:cNvPr>
          <p:cNvGrpSpPr/>
          <p:nvPr/>
        </p:nvGrpSpPr>
        <p:grpSpPr>
          <a:xfrm>
            <a:off x="3498067" y="1238283"/>
            <a:ext cx="6545880" cy="4384800"/>
            <a:chOff x="3498067" y="1238283"/>
            <a:chExt cx="6545880" cy="4384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7" name="Entrada de lápiz 6">
                  <a:extLst>
                    <a:ext uri="{FF2B5EF4-FFF2-40B4-BE49-F238E27FC236}">
                      <a16:creationId xmlns:a16="http://schemas.microsoft.com/office/drawing/2014/main" id="{3FBF124B-C7C3-5F48-99CA-9D0B519D42B8}"/>
                    </a:ext>
                  </a:extLst>
                </p14:cNvPr>
                <p14:cNvContentPartPr/>
                <p14:nvPr/>
              </p14:nvContentPartPr>
              <p14:xfrm>
                <a:off x="3498067" y="1238283"/>
                <a:ext cx="6545880" cy="1818000"/>
              </p14:xfrm>
            </p:contentPart>
          </mc:Choice>
          <mc:Fallback xmlns="">
            <p:pic>
              <p:nvPicPr>
                <p:cNvPr id="7" name="Entrada de lápiz 6">
                  <a:extLst>
                    <a:ext uri="{FF2B5EF4-FFF2-40B4-BE49-F238E27FC236}">
                      <a16:creationId xmlns:a16="http://schemas.microsoft.com/office/drawing/2014/main" id="{3FBF124B-C7C3-5F48-99CA-9D0B519D42B8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435427" y="1175643"/>
                  <a:ext cx="6671520" cy="19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8" name="Entrada de lápiz 7">
                  <a:extLst>
                    <a:ext uri="{FF2B5EF4-FFF2-40B4-BE49-F238E27FC236}">
                      <a16:creationId xmlns:a16="http://schemas.microsoft.com/office/drawing/2014/main" id="{77F9512A-9874-AA47-89B3-836318BA858B}"/>
                    </a:ext>
                  </a:extLst>
                </p14:cNvPr>
                <p14:cNvContentPartPr/>
                <p14:nvPr/>
              </p14:nvContentPartPr>
              <p14:xfrm>
                <a:off x="6601987" y="3108483"/>
                <a:ext cx="16920" cy="324720"/>
              </p14:xfrm>
            </p:contentPart>
          </mc:Choice>
          <mc:Fallback xmlns="">
            <p:pic>
              <p:nvPicPr>
                <p:cNvPr id="8" name="Entrada de lápiz 7">
                  <a:extLst>
                    <a:ext uri="{FF2B5EF4-FFF2-40B4-BE49-F238E27FC236}">
                      <a16:creationId xmlns:a16="http://schemas.microsoft.com/office/drawing/2014/main" id="{77F9512A-9874-AA47-89B3-836318BA858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538987" y="3045483"/>
                  <a:ext cx="142560" cy="45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0" name="Entrada de lápiz 9">
                  <a:extLst>
                    <a:ext uri="{FF2B5EF4-FFF2-40B4-BE49-F238E27FC236}">
                      <a16:creationId xmlns:a16="http://schemas.microsoft.com/office/drawing/2014/main" id="{6D05AEE3-9809-3F4F-B671-D09C7D041D4D}"/>
                    </a:ext>
                  </a:extLst>
                </p14:cNvPr>
                <p14:cNvContentPartPr/>
                <p14:nvPr/>
              </p14:nvContentPartPr>
              <p14:xfrm>
                <a:off x="6022747" y="3660723"/>
                <a:ext cx="1028520" cy="1962360"/>
              </p14:xfrm>
            </p:contentPart>
          </mc:Choice>
          <mc:Fallback xmlns="">
            <p:pic>
              <p:nvPicPr>
                <p:cNvPr id="10" name="Entrada de lápiz 9">
                  <a:extLst>
                    <a:ext uri="{FF2B5EF4-FFF2-40B4-BE49-F238E27FC236}">
                      <a16:creationId xmlns:a16="http://schemas.microsoft.com/office/drawing/2014/main" id="{6D05AEE3-9809-3F4F-B671-D09C7D041D4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960107" y="3598083"/>
                  <a:ext cx="1154160" cy="2088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2" name="Entrada de lápiz 11">
                <a:extLst>
                  <a:ext uri="{FF2B5EF4-FFF2-40B4-BE49-F238E27FC236}">
                    <a16:creationId xmlns:a16="http://schemas.microsoft.com/office/drawing/2014/main" id="{7960AE99-5FC7-CA46-90DD-5EB4B0456F5A}"/>
                  </a:ext>
                </a:extLst>
              </p14:cNvPr>
              <p14:cNvContentPartPr/>
              <p14:nvPr/>
            </p14:nvContentPartPr>
            <p14:xfrm>
              <a:off x="3237067" y="2060163"/>
              <a:ext cx="1461240" cy="3475440"/>
            </p14:xfrm>
          </p:contentPart>
        </mc:Choice>
        <mc:Fallback xmlns="">
          <p:pic>
            <p:nvPicPr>
              <p:cNvPr id="12" name="Entrada de lápiz 11">
                <a:extLst>
                  <a:ext uri="{FF2B5EF4-FFF2-40B4-BE49-F238E27FC236}">
                    <a16:creationId xmlns:a16="http://schemas.microsoft.com/office/drawing/2014/main" id="{7960AE99-5FC7-CA46-90DD-5EB4B0456F5A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174427" y="1997163"/>
                <a:ext cx="1586880" cy="360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3" name="Entrada de lápiz 12">
                <a:extLst>
                  <a:ext uri="{FF2B5EF4-FFF2-40B4-BE49-F238E27FC236}">
                    <a16:creationId xmlns:a16="http://schemas.microsoft.com/office/drawing/2014/main" id="{980C49F6-9D78-264E-8A20-C43DFCAA0567}"/>
                  </a:ext>
                </a:extLst>
              </p14:cNvPr>
              <p14:cNvContentPartPr/>
              <p14:nvPr/>
            </p14:nvContentPartPr>
            <p14:xfrm>
              <a:off x="3224467" y="1895643"/>
              <a:ext cx="325080" cy="16560"/>
            </p14:xfrm>
          </p:contentPart>
        </mc:Choice>
        <mc:Fallback xmlns="">
          <p:pic>
            <p:nvPicPr>
              <p:cNvPr id="13" name="Entrada de lápiz 12">
                <a:extLst>
                  <a:ext uri="{FF2B5EF4-FFF2-40B4-BE49-F238E27FC236}">
                    <a16:creationId xmlns:a16="http://schemas.microsoft.com/office/drawing/2014/main" id="{980C49F6-9D78-264E-8A20-C43DFCAA0567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161467" y="1832643"/>
                <a:ext cx="450720" cy="142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648955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A32A2C-101F-D04F-A90F-EADC80E4F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1026" name="Picture 2" descr="Esquema de conexion de interruptor">
            <a:extLst>
              <a:ext uri="{FF2B5EF4-FFF2-40B4-BE49-F238E27FC236}">
                <a16:creationId xmlns:a16="http://schemas.microsoft.com/office/drawing/2014/main" id="{ED3BA137-6CE3-8A4C-8039-8ABB34D6D7E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3947" y="410757"/>
            <a:ext cx="8013356" cy="5743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970319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</TotalTime>
  <Words>2</Words>
  <Application>Microsoft Office PowerPoint</Application>
  <PresentationFormat>Panorámica</PresentationFormat>
  <Paragraphs>1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de Office</vt:lpstr>
      <vt:lpstr>PRUEBA PRACTICA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PRUEBA PRACTICA</dc:title>
  <dc:creator>jose maria martinez lozano</dc:creator>
  <cp:lastModifiedBy>Academia Galfer Galfer</cp:lastModifiedBy>
  <cp:revision>2</cp:revision>
  <dcterms:created xsi:type="dcterms:W3CDTF">2023-11-15T11:59:29Z</dcterms:created>
  <dcterms:modified xsi:type="dcterms:W3CDTF">2023-11-22T17:03:18Z</dcterms:modified>
</cp:coreProperties>
</file>